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7BBF5B77_CE667285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7BBF5B78_CCD3C0AB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5219" r:id="rId5"/>
  </p:sldMasterIdLst>
  <p:notesMasterIdLst>
    <p:notesMasterId r:id="rId18"/>
  </p:notesMasterIdLst>
  <p:handoutMasterIdLst>
    <p:handoutMasterId r:id="rId19"/>
  </p:handoutMasterIdLst>
  <p:sldIdLst>
    <p:sldId id="2056" r:id="rId6"/>
    <p:sldId id="2076138028" r:id="rId7"/>
    <p:sldId id="2076138144" r:id="rId8"/>
    <p:sldId id="2076138359" r:id="rId9"/>
    <p:sldId id="262" r:id="rId10"/>
    <p:sldId id="2076138152" r:id="rId11"/>
    <p:sldId id="2076138360" r:id="rId12"/>
    <p:sldId id="2076138318" r:id="rId13"/>
    <p:sldId id="2076138362" r:id="rId14"/>
    <p:sldId id="2076138319" r:id="rId15"/>
    <p:sldId id="2076138145" r:id="rId16"/>
    <p:sldId id="2076138171" r:id="rId17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Ignite 16:9 Template White" id="{CC80F8C8-EE4D-4D76-85E3-9D04C9AF18F9}">
          <p14:sldIdLst>
            <p14:sldId id="2056"/>
            <p14:sldId id="2076138028"/>
            <p14:sldId id="2076138144"/>
            <p14:sldId id="2076138359"/>
            <p14:sldId id="262"/>
            <p14:sldId id="2076138152"/>
            <p14:sldId id="2076138360"/>
            <p14:sldId id="2076138318"/>
            <p14:sldId id="2076138362"/>
            <p14:sldId id="2076138319"/>
            <p14:sldId id="2076138145"/>
            <p14:sldId id="20761381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32A4945-F64F-ACEA-E974-3F459B21783C}" name="Brendon Colburn" initials="BC" userId="S::brecol@microsoft.com::ba75010b-b32a-47c5-b6f0-5239e305e0a1" providerId="AD"/>
  <p188:author id="{D7288AEB-4793-726C-4EEA-B41246FAE31C}" name="James Stento" initials="JS" userId="S::jastento@microsoft.com::893eae10-2c3a-46a9-b8c4-0ccd87d9314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364C"/>
    <a:srgbClr val="E8E6DF"/>
    <a:srgbClr val="0078D4"/>
    <a:srgbClr val="2A446F"/>
    <a:srgbClr val="978D85"/>
    <a:srgbClr val="8DC8E8"/>
    <a:srgbClr val="000000"/>
    <a:srgbClr val="D9D9D6"/>
    <a:srgbClr val="B1B3B3"/>
    <a:srgbClr val="E1D3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7" autoAdjust="0"/>
    <p:restoredTop sz="84993" autoAdjust="0"/>
  </p:normalViewPr>
  <p:slideViewPr>
    <p:cSldViewPr snapToGrid="0">
      <p:cViewPr varScale="1">
        <p:scale>
          <a:sx n="87" d="100"/>
          <a:sy n="87" d="100"/>
        </p:scale>
        <p:origin x="104" y="42"/>
      </p:cViewPr>
      <p:guideLst/>
    </p:cSldViewPr>
  </p:slideViewPr>
  <p:outlineViewPr>
    <p:cViewPr>
      <p:scale>
        <a:sx n="33" d="100"/>
        <a:sy n="33" d="100"/>
      </p:scale>
      <p:origin x="0" y="-16266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2955" y="39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Stento" userId="S::jastento@microsoft.com::893eae10-2c3a-46a9-b8c4-0ccd87d93149" providerId="AD" clId="Web-{1F5B4CA2-FB47-C473-C9D4-7CA5A168244F}"/>
    <pc:docChg chg="">
      <pc:chgData name="James Stento" userId="S::jastento@microsoft.com::893eae10-2c3a-46a9-b8c4-0ccd87d93149" providerId="AD" clId="Web-{1F5B4CA2-FB47-C473-C9D4-7CA5A168244F}" dt="2022-10-11T16:07:33.187" v="0"/>
      <pc:docMkLst>
        <pc:docMk/>
      </pc:docMkLst>
      <pc:sldChg chg="modCm">
        <pc:chgData name="James Stento" userId="S::jastento@microsoft.com::893eae10-2c3a-46a9-b8c4-0ccd87d93149" providerId="AD" clId="Web-{1F5B4CA2-FB47-C473-C9D4-7CA5A168244F}" dt="2022-10-11T16:07:33.187" v="0"/>
        <pc:sldMkLst>
          <pc:docMk/>
          <pc:sldMk cId="3436429483" sldId="2076138360"/>
        </pc:sldMkLst>
      </pc:sldChg>
    </pc:docChg>
  </pc:docChgLst>
  <pc:docChgLst>
    <pc:chgData name="Brendon Colburn" userId="ba75010b-b32a-47c5-b6f0-5239e305e0a1" providerId="ADAL" clId="{E5297F5F-E84A-470D-87CF-8384499CF3B6}"/>
    <pc:docChg chg="undo custSel addSld delSld modSld delSection modSection">
      <pc:chgData name="Brendon Colburn" userId="ba75010b-b32a-47c5-b6f0-5239e305e0a1" providerId="ADAL" clId="{E5297F5F-E84A-470D-87CF-8384499CF3B6}" dt="2022-10-17T19:25:17.225" v="628" actId="47"/>
      <pc:docMkLst>
        <pc:docMk/>
      </pc:docMkLst>
      <pc:sldChg chg="del">
        <pc:chgData name="Brendon Colburn" userId="ba75010b-b32a-47c5-b6f0-5239e305e0a1" providerId="ADAL" clId="{E5297F5F-E84A-470D-87CF-8384499CF3B6}" dt="2022-10-17T19:25:05.378" v="626" actId="47"/>
        <pc:sldMkLst>
          <pc:docMk/>
          <pc:sldMk cId="1370456135" sldId="2076138052"/>
        </pc:sldMkLst>
      </pc:sldChg>
      <pc:sldChg chg="del">
        <pc:chgData name="Brendon Colburn" userId="ba75010b-b32a-47c5-b6f0-5239e305e0a1" providerId="ADAL" clId="{E5297F5F-E84A-470D-87CF-8384499CF3B6}" dt="2022-10-17T19:25:05.378" v="626" actId="47"/>
        <pc:sldMkLst>
          <pc:docMk/>
          <pc:sldMk cId="1614060807" sldId="2076138053"/>
        </pc:sldMkLst>
      </pc:sldChg>
      <pc:sldChg chg="del">
        <pc:chgData name="Brendon Colburn" userId="ba75010b-b32a-47c5-b6f0-5239e305e0a1" providerId="ADAL" clId="{E5297F5F-E84A-470D-87CF-8384499CF3B6}" dt="2022-10-17T19:25:05.378" v="626" actId="47"/>
        <pc:sldMkLst>
          <pc:docMk/>
          <pc:sldMk cId="1904591769" sldId="2076138054"/>
        </pc:sldMkLst>
      </pc:sldChg>
      <pc:sldChg chg="del">
        <pc:chgData name="Brendon Colburn" userId="ba75010b-b32a-47c5-b6f0-5239e305e0a1" providerId="ADAL" clId="{E5297F5F-E84A-470D-87CF-8384499CF3B6}" dt="2022-10-17T19:25:05.378" v="626" actId="47"/>
        <pc:sldMkLst>
          <pc:docMk/>
          <pc:sldMk cId="1100839397" sldId="2076138055"/>
        </pc:sldMkLst>
      </pc:sldChg>
      <pc:sldChg chg="del">
        <pc:chgData name="Brendon Colburn" userId="ba75010b-b32a-47c5-b6f0-5239e305e0a1" providerId="ADAL" clId="{E5297F5F-E84A-470D-87CF-8384499CF3B6}" dt="2022-10-17T19:25:05.378" v="626" actId="47"/>
        <pc:sldMkLst>
          <pc:docMk/>
          <pc:sldMk cId="3281869720" sldId="2076138056"/>
        </pc:sldMkLst>
      </pc:sldChg>
      <pc:sldChg chg="del">
        <pc:chgData name="Brendon Colburn" userId="ba75010b-b32a-47c5-b6f0-5239e305e0a1" providerId="ADAL" clId="{E5297F5F-E84A-470D-87CF-8384499CF3B6}" dt="2022-10-17T19:25:05.378" v="626" actId="47"/>
        <pc:sldMkLst>
          <pc:docMk/>
          <pc:sldMk cId="307787550" sldId="2076138057"/>
        </pc:sldMkLst>
      </pc:sldChg>
      <pc:sldChg chg="modSp mod">
        <pc:chgData name="Brendon Colburn" userId="ba75010b-b32a-47c5-b6f0-5239e305e0a1" providerId="ADAL" clId="{E5297F5F-E84A-470D-87CF-8384499CF3B6}" dt="2022-10-05T19:19:30.725" v="120" actId="20577"/>
        <pc:sldMkLst>
          <pc:docMk/>
          <pc:sldMk cId="4120565394" sldId="2076138144"/>
        </pc:sldMkLst>
        <pc:spChg chg="mod">
          <ac:chgData name="Brendon Colburn" userId="ba75010b-b32a-47c5-b6f0-5239e305e0a1" providerId="ADAL" clId="{E5297F5F-E84A-470D-87CF-8384499CF3B6}" dt="2022-10-05T19:19:30.725" v="120" actId="20577"/>
          <ac:spMkLst>
            <pc:docMk/>
            <pc:sldMk cId="4120565394" sldId="2076138144"/>
            <ac:spMk id="7" creationId="{61F6BD0B-C4D8-42DE-A3A7-50D8219CE639}"/>
          </ac:spMkLst>
        </pc:spChg>
      </pc:sldChg>
      <pc:sldChg chg="del">
        <pc:chgData name="Brendon Colburn" userId="ba75010b-b32a-47c5-b6f0-5239e305e0a1" providerId="ADAL" clId="{E5297F5F-E84A-470D-87CF-8384499CF3B6}" dt="2022-10-17T19:25:05.378" v="626" actId="47"/>
        <pc:sldMkLst>
          <pc:docMk/>
          <pc:sldMk cId="1477652448" sldId="2076138146"/>
        </pc:sldMkLst>
      </pc:sldChg>
      <pc:sldChg chg="del">
        <pc:chgData name="Brendon Colburn" userId="ba75010b-b32a-47c5-b6f0-5239e305e0a1" providerId="ADAL" clId="{E5297F5F-E84A-470D-87CF-8384499CF3B6}" dt="2022-10-17T19:25:05.378" v="626" actId="47"/>
        <pc:sldMkLst>
          <pc:docMk/>
          <pc:sldMk cId="3631966193" sldId="2076138148"/>
        </pc:sldMkLst>
      </pc:sldChg>
      <pc:sldChg chg="del">
        <pc:chgData name="Brendon Colburn" userId="ba75010b-b32a-47c5-b6f0-5239e305e0a1" providerId="ADAL" clId="{E5297F5F-E84A-470D-87CF-8384499CF3B6}" dt="2022-10-17T19:25:05.378" v="626" actId="47"/>
        <pc:sldMkLst>
          <pc:docMk/>
          <pc:sldMk cId="2848110341" sldId="2076138149"/>
        </pc:sldMkLst>
      </pc:sldChg>
      <pc:sldChg chg="del">
        <pc:chgData name="Brendon Colburn" userId="ba75010b-b32a-47c5-b6f0-5239e305e0a1" providerId="ADAL" clId="{E5297F5F-E84A-470D-87CF-8384499CF3B6}" dt="2022-10-17T19:25:05.378" v="626" actId="47"/>
        <pc:sldMkLst>
          <pc:docMk/>
          <pc:sldMk cId="1238536322" sldId="2076138150"/>
        </pc:sldMkLst>
      </pc:sldChg>
      <pc:sldChg chg="del">
        <pc:chgData name="Brendon Colburn" userId="ba75010b-b32a-47c5-b6f0-5239e305e0a1" providerId="ADAL" clId="{E5297F5F-E84A-470D-87CF-8384499CF3B6}" dt="2022-10-17T19:25:05.378" v="626" actId="47"/>
        <pc:sldMkLst>
          <pc:docMk/>
          <pc:sldMk cId="638446757" sldId="2076138160"/>
        </pc:sldMkLst>
      </pc:sldChg>
      <pc:sldChg chg="del">
        <pc:chgData name="Brendon Colburn" userId="ba75010b-b32a-47c5-b6f0-5239e305e0a1" providerId="ADAL" clId="{E5297F5F-E84A-470D-87CF-8384499CF3B6}" dt="2022-10-17T19:25:05.378" v="626" actId="47"/>
        <pc:sldMkLst>
          <pc:docMk/>
          <pc:sldMk cId="20971996" sldId="2076138161"/>
        </pc:sldMkLst>
      </pc:sldChg>
      <pc:sldChg chg="del">
        <pc:chgData name="Brendon Colburn" userId="ba75010b-b32a-47c5-b6f0-5239e305e0a1" providerId="ADAL" clId="{E5297F5F-E84A-470D-87CF-8384499CF3B6}" dt="2022-10-17T19:25:05.378" v="626" actId="47"/>
        <pc:sldMkLst>
          <pc:docMk/>
          <pc:sldMk cId="4175585645" sldId="2076138163"/>
        </pc:sldMkLst>
      </pc:sldChg>
      <pc:sldChg chg="del">
        <pc:chgData name="Brendon Colburn" userId="ba75010b-b32a-47c5-b6f0-5239e305e0a1" providerId="ADAL" clId="{E5297F5F-E84A-470D-87CF-8384499CF3B6}" dt="2022-10-17T19:25:05.378" v="626" actId="47"/>
        <pc:sldMkLst>
          <pc:docMk/>
          <pc:sldMk cId="959175045" sldId="2076138165"/>
        </pc:sldMkLst>
      </pc:sldChg>
      <pc:sldChg chg="del">
        <pc:chgData name="Brendon Colburn" userId="ba75010b-b32a-47c5-b6f0-5239e305e0a1" providerId="ADAL" clId="{E5297F5F-E84A-470D-87CF-8384499CF3B6}" dt="2022-10-17T19:25:05.378" v="626" actId="47"/>
        <pc:sldMkLst>
          <pc:docMk/>
          <pc:sldMk cId="2999242504" sldId="2076138166"/>
        </pc:sldMkLst>
      </pc:sldChg>
      <pc:sldChg chg="del">
        <pc:chgData name="Brendon Colburn" userId="ba75010b-b32a-47c5-b6f0-5239e305e0a1" providerId="ADAL" clId="{E5297F5F-E84A-470D-87CF-8384499CF3B6}" dt="2022-10-17T19:25:05.378" v="626" actId="47"/>
        <pc:sldMkLst>
          <pc:docMk/>
          <pc:sldMk cId="2157084656" sldId="2076138167"/>
        </pc:sldMkLst>
      </pc:sldChg>
      <pc:sldChg chg="del">
        <pc:chgData name="Brendon Colburn" userId="ba75010b-b32a-47c5-b6f0-5239e305e0a1" providerId="ADAL" clId="{E5297F5F-E84A-470D-87CF-8384499CF3B6}" dt="2022-10-17T19:25:05.378" v="626" actId="47"/>
        <pc:sldMkLst>
          <pc:docMk/>
          <pc:sldMk cId="1061252437" sldId="2076138170"/>
        </pc:sldMkLst>
      </pc:sldChg>
      <pc:sldChg chg="del">
        <pc:chgData name="Brendon Colburn" userId="ba75010b-b32a-47c5-b6f0-5239e305e0a1" providerId="ADAL" clId="{E5297F5F-E84A-470D-87CF-8384499CF3B6}" dt="2022-10-17T19:25:05.378" v="626" actId="47"/>
        <pc:sldMkLst>
          <pc:docMk/>
          <pc:sldMk cId="2590748804" sldId="2076138186"/>
        </pc:sldMkLst>
      </pc:sldChg>
      <pc:sldChg chg="del">
        <pc:chgData name="Brendon Colburn" userId="ba75010b-b32a-47c5-b6f0-5239e305e0a1" providerId="ADAL" clId="{E5297F5F-E84A-470D-87CF-8384499CF3B6}" dt="2022-10-17T19:25:05.378" v="626" actId="47"/>
        <pc:sldMkLst>
          <pc:docMk/>
          <pc:sldMk cId="2570180403" sldId="2076138195"/>
        </pc:sldMkLst>
      </pc:sldChg>
      <pc:sldChg chg="del">
        <pc:chgData name="Brendon Colburn" userId="ba75010b-b32a-47c5-b6f0-5239e305e0a1" providerId="ADAL" clId="{E5297F5F-E84A-470D-87CF-8384499CF3B6}" dt="2022-10-17T19:25:05.378" v="626" actId="47"/>
        <pc:sldMkLst>
          <pc:docMk/>
          <pc:sldMk cId="2729810683" sldId="2076138196"/>
        </pc:sldMkLst>
      </pc:sldChg>
      <pc:sldChg chg="del">
        <pc:chgData name="Brendon Colburn" userId="ba75010b-b32a-47c5-b6f0-5239e305e0a1" providerId="ADAL" clId="{E5297F5F-E84A-470D-87CF-8384499CF3B6}" dt="2022-10-17T19:25:05.378" v="626" actId="47"/>
        <pc:sldMkLst>
          <pc:docMk/>
          <pc:sldMk cId="788880168" sldId="2076138197"/>
        </pc:sldMkLst>
      </pc:sldChg>
      <pc:sldChg chg="del">
        <pc:chgData name="Brendon Colburn" userId="ba75010b-b32a-47c5-b6f0-5239e305e0a1" providerId="ADAL" clId="{E5297F5F-E84A-470D-87CF-8384499CF3B6}" dt="2022-10-17T19:25:05.378" v="626" actId="47"/>
        <pc:sldMkLst>
          <pc:docMk/>
          <pc:sldMk cId="1799876459" sldId="2076138198"/>
        </pc:sldMkLst>
      </pc:sldChg>
      <pc:sldChg chg="del">
        <pc:chgData name="Brendon Colburn" userId="ba75010b-b32a-47c5-b6f0-5239e305e0a1" providerId="ADAL" clId="{E5297F5F-E84A-470D-87CF-8384499CF3B6}" dt="2022-10-17T19:25:05.378" v="626" actId="47"/>
        <pc:sldMkLst>
          <pc:docMk/>
          <pc:sldMk cId="1803145278" sldId="2076138199"/>
        </pc:sldMkLst>
      </pc:sldChg>
      <pc:sldChg chg="del">
        <pc:chgData name="Brendon Colburn" userId="ba75010b-b32a-47c5-b6f0-5239e305e0a1" providerId="ADAL" clId="{E5297F5F-E84A-470D-87CF-8384499CF3B6}" dt="2022-10-17T19:25:05.378" v="626" actId="47"/>
        <pc:sldMkLst>
          <pc:docMk/>
          <pc:sldMk cId="2954068597" sldId="2076138200"/>
        </pc:sldMkLst>
      </pc:sldChg>
      <pc:sldChg chg="del">
        <pc:chgData name="Brendon Colburn" userId="ba75010b-b32a-47c5-b6f0-5239e305e0a1" providerId="ADAL" clId="{E5297F5F-E84A-470D-87CF-8384499CF3B6}" dt="2022-10-17T19:25:05.378" v="626" actId="47"/>
        <pc:sldMkLst>
          <pc:docMk/>
          <pc:sldMk cId="2946891653" sldId="2076138291"/>
        </pc:sldMkLst>
      </pc:sldChg>
      <pc:sldChg chg="del">
        <pc:chgData name="Brendon Colburn" userId="ba75010b-b32a-47c5-b6f0-5239e305e0a1" providerId="ADAL" clId="{E5297F5F-E84A-470D-87CF-8384499CF3B6}" dt="2022-10-17T19:25:05.378" v="626" actId="47"/>
        <pc:sldMkLst>
          <pc:docMk/>
          <pc:sldMk cId="2676705306" sldId="2076138292"/>
        </pc:sldMkLst>
      </pc:sldChg>
      <pc:sldChg chg="del">
        <pc:chgData name="Brendon Colburn" userId="ba75010b-b32a-47c5-b6f0-5239e305e0a1" providerId="ADAL" clId="{E5297F5F-E84A-470D-87CF-8384499CF3B6}" dt="2022-10-17T19:25:05.378" v="626" actId="47"/>
        <pc:sldMkLst>
          <pc:docMk/>
          <pc:sldMk cId="2574178759" sldId="2076138293"/>
        </pc:sldMkLst>
      </pc:sldChg>
      <pc:sldChg chg="del">
        <pc:chgData name="Brendon Colburn" userId="ba75010b-b32a-47c5-b6f0-5239e305e0a1" providerId="ADAL" clId="{E5297F5F-E84A-470D-87CF-8384499CF3B6}" dt="2022-10-17T19:25:05.378" v="626" actId="47"/>
        <pc:sldMkLst>
          <pc:docMk/>
          <pc:sldMk cId="4074580910" sldId="2076138294"/>
        </pc:sldMkLst>
      </pc:sldChg>
      <pc:sldChg chg="del">
        <pc:chgData name="Brendon Colburn" userId="ba75010b-b32a-47c5-b6f0-5239e305e0a1" providerId="ADAL" clId="{E5297F5F-E84A-470D-87CF-8384499CF3B6}" dt="2022-10-17T19:25:05.378" v="626" actId="47"/>
        <pc:sldMkLst>
          <pc:docMk/>
          <pc:sldMk cId="1482611265" sldId="2076138295"/>
        </pc:sldMkLst>
      </pc:sldChg>
      <pc:sldChg chg="del">
        <pc:chgData name="Brendon Colburn" userId="ba75010b-b32a-47c5-b6f0-5239e305e0a1" providerId="ADAL" clId="{E5297F5F-E84A-470D-87CF-8384499CF3B6}" dt="2022-10-17T19:25:05.378" v="626" actId="47"/>
        <pc:sldMkLst>
          <pc:docMk/>
          <pc:sldMk cId="1928952344" sldId="2076138296"/>
        </pc:sldMkLst>
      </pc:sldChg>
      <pc:sldChg chg="del">
        <pc:chgData name="Brendon Colburn" userId="ba75010b-b32a-47c5-b6f0-5239e305e0a1" providerId="ADAL" clId="{E5297F5F-E84A-470D-87CF-8384499CF3B6}" dt="2022-10-17T19:25:05.378" v="626" actId="47"/>
        <pc:sldMkLst>
          <pc:docMk/>
          <pc:sldMk cId="3312786485" sldId="2076138297"/>
        </pc:sldMkLst>
      </pc:sldChg>
      <pc:sldChg chg="del">
        <pc:chgData name="Brendon Colburn" userId="ba75010b-b32a-47c5-b6f0-5239e305e0a1" providerId="ADAL" clId="{E5297F5F-E84A-470D-87CF-8384499CF3B6}" dt="2022-10-17T19:25:05.378" v="626" actId="47"/>
        <pc:sldMkLst>
          <pc:docMk/>
          <pc:sldMk cId="1206810859" sldId="2076138298"/>
        </pc:sldMkLst>
      </pc:sldChg>
      <pc:sldChg chg="del">
        <pc:chgData name="Brendon Colburn" userId="ba75010b-b32a-47c5-b6f0-5239e305e0a1" providerId="ADAL" clId="{E5297F5F-E84A-470D-87CF-8384499CF3B6}" dt="2022-10-17T19:25:05.378" v="626" actId="47"/>
        <pc:sldMkLst>
          <pc:docMk/>
          <pc:sldMk cId="2139289143" sldId="2076138299"/>
        </pc:sldMkLst>
      </pc:sldChg>
      <pc:sldChg chg="del">
        <pc:chgData name="Brendon Colburn" userId="ba75010b-b32a-47c5-b6f0-5239e305e0a1" providerId="ADAL" clId="{E5297F5F-E84A-470D-87CF-8384499CF3B6}" dt="2022-10-17T19:25:05.378" v="626" actId="47"/>
        <pc:sldMkLst>
          <pc:docMk/>
          <pc:sldMk cId="1720813602" sldId="2076138300"/>
        </pc:sldMkLst>
      </pc:sldChg>
      <pc:sldChg chg="del">
        <pc:chgData name="Brendon Colburn" userId="ba75010b-b32a-47c5-b6f0-5239e305e0a1" providerId="ADAL" clId="{E5297F5F-E84A-470D-87CF-8384499CF3B6}" dt="2022-10-17T19:25:05.378" v="626" actId="47"/>
        <pc:sldMkLst>
          <pc:docMk/>
          <pc:sldMk cId="4071537366" sldId="2076138301"/>
        </pc:sldMkLst>
      </pc:sldChg>
      <pc:sldChg chg="del">
        <pc:chgData name="Brendon Colburn" userId="ba75010b-b32a-47c5-b6f0-5239e305e0a1" providerId="ADAL" clId="{E5297F5F-E84A-470D-87CF-8384499CF3B6}" dt="2022-10-17T19:25:05.378" v="626" actId="47"/>
        <pc:sldMkLst>
          <pc:docMk/>
          <pc:sldMk cId="2159038844" sldId="2076138302"/>
        </pc:sldMkLst>
      </pc:sldChg>
      <pc:sldChg chg="del">
        <pc:chgData name="Brendon Colburn" userId="ba75010b-b32a-47c5-b6f0-5239e305e0a1" providerId="ADAL" clId="{E5297F5F-E84A-470D-87CF-8384499CF3B6}" dt="2022-10-17T19:25:05.378" v="626" actId="47"/>
        <pc:sldMkLst>
          <pc:docMk/>
          <pc:sldMk cId="441869914" sldId="2076138303"/>
        </pc:sldMkLst>
      </pc:sldChg>
      <pc:sldChg chg="del">
        <pc:chgData name="Brendon Colburn" userId="ba75010b-b32a-47c5-b6f0-5239e305e0a1" providerId="ADAL" clId="{E5297F5F-E84A-470D-87CF-8384499CF3B6}" dt="2022-10-17T19:25:05.378" v="626" actId="47"/>
        <pc:sldMkLst>
          <pc:docMk/>
          <pc:sldMk cId="470411443" sldId="2076138304"/>
        </pc:sldMkLst>
      </pc:sldChg>
      <pc:sldChg chg="del">
        <pc:chgData name="Brendon Colburn" userId="ba75010b-b32a-47c5-b6f0-5239e305e0a1" providerId="ADAL" clId="{E5297F5F-E84A-470D-87CF-8384499CF3B6}" dt="2022-10-17T19:25:05.378" v="626" actId="47"/>
        <pc:sldMkLst>
          <pc:docMk/>
          <pc:sldMk cId="2336840714" sldId="2076138305"/>
        </pc:sldMkLst>
      </pc:sldChg>
      <pc:sldChg chg="del">
        <pc:chgData name="Brendon Colburn" userId="ba75010b-b32a-47c5-b6f0-5239e305e0a1" providerId="ADAL" clId="{E5297F5F-E84A-470D-87CF-8384499CF3B6}" dt="2022-10-17T19:25:05.378" v="626" actId="47"/>
        <pc:sldMkLst>
          <pc:docMk/>
          <pc:sldMk cId="4026490686" sldId="2076138306"/>
        </pc:sldMkLst>
      </pc:sldChg>
      <pc:sldChg chg="del">
        <pc:chgData name="Brendon Colburn" userId="ba75010b-b32a-47c5-b6f0-5239e305e0a1" providerId="ADAL" clId="{E5297F5F-E84A-470D-87CF-8384499CF3B6}" dt="2022-10-17T19:25:05.378" v="626" actId="47"/>
        <pc:sldMkLst>
          <pc:docMk/>
          <pc:sldMk cId="1101169976" sldId="2076138307"/>
        </pc:sldMkLst>
      </pc:sldChg>
      <pc:sldChg chg="del">
        <pc:chgData name="Brendon Colburn" userId="ba75010b-b32a-47c5-b6f0-5239e305e0a1" providerId="ADAL" clId="{E5297F5F-E84A-470D-87CF-8384499CF3B6}" dt="2022-10-17T19:25:05.378" v="626" actId="47"/>
        <pc:sldMkLst>
          <pc:docMk/>
          <pc:sldMk cId="3312398365" sldId="2076138309"/>
        </pc:sldMkLst>
      </pc:sldChg>
      <pc:sldChg chg="del">
        <pc:chgData name="Brendon Colburn" userId="ba75010b-b32a-47c5-b6f0-5239e305e0a1" providerId="ADAL" clId="{E5297F5F-E84A-470D-87CF-8384499CF3B6}" dt="2022-10-17T19:25:05.378" v="626" actId="47"/>
        <pc:sldMkLst>
          <pc:docMk/>
          <pc:sldMk cId="1533685625" sldId="2076138311"/>
        </pc:sldMkLst>
      </pc:sldChg>
      <pc:sldChg chg="del">
        <pc:chgData name="Brendon Colburn" userId="ba75010b-b32a-47c5-b6f0-5239e305e0a1" providerId="ADAL" clId="{E5297F5F-E84A-470D-87CF-8384499CF3B6}" dt="2022-10-17T19:25:05.378" v="626" actId="47"/>
        <pc:sldMkLst>
          <pc:docMk/>
          <pc:sldMk cId="1403674287" sldId="2076138312"/>
        </pc:sldMkLst>
      </pc:sldChg>
      <pc:sldChg chg="del">
        <pc:chgData name="Brendon Colburn" userId="ba75010b-b32a-47c5-b6f0-5239e305e0a1" providerId="ADAL" clId="{E5297F5F-E84A-470D-87CF-8384499CF3B6}" dt="2022-10-17T19:25:05.378" v="626" actId="47"/>
        <pc:sldMkLst>
          <pc:docMk/>
          <pc:sldMk cId="600457377" sldId="2076138313"/>
        </pc:sldMkLst>
      </pc:sldChg>
      <pc:sldChg chg="del">
        <pc:chgData name="Brendon Colburn" userId="ba75010b-b32a-47c5-b6f0-5239e305e0a1" providerId="ADAL" clId="{E5297F5F-E84A-470D-87CF-8384499CF3B6}" dt="2022-10-17T19:25:05.378" v="626" actId="47"/>
        <pc:sldMkLst>
          <pc:docMk/>
          <pc:sldMk cId="2893045064" sldId="2076138314"/>
        </pc:sldMkLst>
      </pc:sldChg>
      <pc:sldChg chg="del">
        <pc:chgData name="Brendon Colburn" userId="ba75010b-b32a-47c5-b6f0-5239e305e0a1" providerId="ADAL" clId="{E5297F5F-E84A-470D-87CF-8384499CF3B6}" dt="2022-10-17T19:25:05.378" v="626" actId="47"/>
        <pc:sldMkLst>
          <pc:docMk/>
          <pc:sldMk cId="1714654968" sldId="2076138315"/>
        </pc:sldMkLst>
      </pc:sldChg>
      <pc:sldChg chg="del">
        <pc:chgData name="Brendon Colburn" userId="ba75010b-b32a-47c5-b6f0-5239e305e0a1" providerId="ADAL" clId="{E5297F5F-E84A-470D-87CF-8384499CF3B6}" dt="2022-10-17T19:25:05.378" v="626" actId="47"/>
        <pc:sldMkLst>
          <pc:docMk/>
          <pc:sldMk cId="1414468987" sldId="2076138316"/>
        </pc:sldMkLst>
      </pc:sldChg>
      <pc:sldChg chg="del">
        <pc:chgData name="Brendon Colburn" userId="ba75010b-b32a-47c5-b6f0-5239e305e0a1" providerId="ADAL" clId="{E5297F5F-E84A-470D-87CF-8384499CF3B6}" dt="2022-10-17T19:25:05.378" v="626" actId="47"/>
        <pc:sldMkLst>
          <pc:docMk/>
          <pc:sldMk cId="2537910368" sldId="2076138317"/>
        </pc:sldMkLst>
      </pc:sldChg>
      <pc:sldChg chg="del">
        <pc:chgData name="Brendon Colburn" userId="ba75010b-b32a-47c5-b6f0-5239e305e0a1" providerId="ADAL" clId="{E5297F5F-E84A-470D-87CF-8384499CF3B6}" dt="2022-10-17T19:25:05.378" v="626" actId="47"/>
        <pc:sldMkLst>
          <pc:docMk/>
          <pc:sldMk cId="1564619094" sldId="2076138320"/>
        </pc:sldMkLst>
      </pc:sldChg>
      <pc:sldChg chg="del">
        <pc:chgData name="Brendon Colburn" userId="ba75010b-b32a-47c5-b6f0-5239e305e0a1" providerId="ADAL" clId="{E5297F5F-E84A-470D-87CF-8384499CF3B6}" dt="2022-10-17T19:25:05.378" v="626" actId="47"/>
        <pc:sldMkLst>
          <pc:docMk/>
          <pc:sldMk cId="1309271251" sldId="2076138321"/>
        </pc:sldMkLst>
      </pc:sldChg>
      <pc:sldChg chg="del">
        <pc:chgData name="Brendon Colburn" userId="ba75010b-b32a-47c5-b6f0-5239e305e0a1" providerId="ADAL" clId="{E5297F5F-E84A-470D-87CF-8384499CF3B6}" dt="2022-10-17T19:25:05.378" v="626" actId="47"/>
        <pc:sldMkLst>
          <pc:docMk/>
          <pc:sldMk cId="3457228327" sldId="2076138353"/>
        </pc:sldMkLst>
      </pc:sldChg>
      <pc:sldChg chg="del">
        <pc:chgData name="Brendon Colburn" userId="ba75010b-b32a-47c5-b6f0-5239e305e0a1" providerId="ADAL" clId="{E5297F5F-E84A-470D-87CF-8384499CF3B6}" dt="2022-10-17T19:25:05.378" v="626" actId="47"/>
        <pc:sldMkLst>
          <pc:docMk/>
          <pc:sldMk cId="3132716443" sldId="2076138354"/>
        </pc:sldMkLst>
      </pc:sldChg>
      <pc:sldChg chg="del">
        <pc:chgData name="Brendon Colburn" userId="ba75010b-b32a-47c5-b6f0-5239e305e0a1" providerId="ADAL" clId="{E5297F5F-E84A-470D-87CF-8384499CF3B6}" dt="2022-10-17T19:25:05.378" v="626" actId="47"/>
        <pc:sldMkLst>
          <pc:docMk/>
          <pc:sldMk cId="1339503465" sldId="2076138356"/>
        </pc:sldMkLst>
      </pc:sldChg>
      <pc:sldChg chg="del">
        <pc:chgData name="Brendon Colburn" userId="ba75010b-b32a-47c5-b6f0-5239e305e0a1" providerId="ADAL" clId="{E5297F5F-E84A-470D-87CF-8384499CF3B6}" dt="2022-10-17T19:25:05.378" v="626" actId="47"/>
        <pc:sldMkLst>
          <pc:docMk/>
          <pc:sldMk cId="1095806579" sldId="2076138357"/>
        </pc:sldMkLst>
      </pc:sldChg>
      <pc:sldChg chg="del">
        <pc:chgData name="Brendon Colburn" userId="ba75010b-b32a-47c5-b6f0-5239e305e0a1" providerId="ADAL" clId="{E5297F5F-E84A-470D-87CF-8384499CF3B6}" dt="2022-10-17T19:25:05.378" v="626" actId="47"/>
        <pc:sldMkLst>
          <pc:docMk/>
          <pc:sldMk cId="2745623407" sldId="2076138358"/>
        </pc:sldMkLst>
      </pc:sldChg>
      <pc:sldChg chg="addSp delSp modSp mod modClrScheme chgLayout">
        <pc:chgData name="Brendon Colburn" userId="ba75010b-b32a-47c5-b6f0-5239e305e0a1" providerId="ADAL" clId="{E5297F5F-E84A-470D-87CF-8384499CF3B6}" dt="2022-10-05T19:25:56.783" v="224" actId="20577"/>
        <pc:sldMkLst>
          <pc:docMk/>
          <pc:sldMk cId="3462820485" sldId="2076138359"/>
        </pc:sldMkLst>
        <pc:spChg chg="add del mod ord">
          <ac:chgData name="Brendon Colburn" userId="ba75010b-b32a-47c5-b6f0-5239e305e0a1" providerId="ADAL" clId="{E5297F5F-E84A-470D-87CF-8384499CF3B6}" dt="2022-10-05T19:23:09.999" v="122" actId="478"/>
          <ac:spMkLst>
            <pc:docMk/>
            <pc:sldMk cId="3462820485" sldId="2076138359"/>
            <ac:spMk id="2" creationId="{A3272C78-CB5D-47C0-0E3F-6018F6B00884}"/>
          </ac:spMkLst>
        </pc:spChg>
        <pc:spChg chg="mod ord">
          <ac:chgData name="Brendon Colburn" userId="ba75010b-b32a-47c5-b6f0-5239e305e0a1" providerId="ADAL" clId="{E5297F5F-E84A-470D-87CF-8384499CF3B6}" dt="2022-10-05T19:24:20.589" v="143" actId="20577"/>
          <ac:spMkLst>
            <pc:docMk/>
            <pc:sldMk cId="3462820485" sldId="2076138359"/>
            <ac:spMk id="3" creationId="{A37C5296-79C0-4331-A0C7-B785D49DA00B}"/>
          </ac:spMkLst>
        </pc:spChg>
        <pc:spChg chg="add mod ord">
          <ac:chgData name="Brendon Colburn" userId="ba75010b-b32a-47c5-b6f0-5239e305e0a1" providerId="ADAL" clId="{E5297F5F-E84A-470D-87CF-8384499CF3B6}" dt="2022-10-05T19:24:03.107" v="126" actId="1076"/>
          <ac:spMkLst>
            <pc:docMk/>
            <pc:sldMk cId="3462820485" sldId="2076138359"/>
            <ac:spMk id="4" creationId="{A0602587-EBC5-6D2C-0F5F-0E967D7D702D}"/>
          </ac:spMkLst>
        </pc:spChg>
        <pc:spChg chg="del mod ord">
          <ac:chgData name="Brendon Colburn" userId="ba75010b-b32a-47c5-b6f0-5239e305e0a1" providerId="ADAL" clId="{E5297F5F-E84A-470D-87CF-8384499CF3B6}" dt="2022-10-05T19:23:09.999" v="122" actId="478"/>
          <ac:spMkLst>
            <pc:docMk/>
            <pc:sldMk cId="3462820485" sldId="2076138359"/>
            <ac:spMk id="5" creationId="{4324CE80-1853-4D92-A57F-E374DD4528B0}"/>
          </ac:spMkLst>
        </pc:spChg>
        <pc:spChg chg="mod ord">
          <ac:chgData name="Brendon Colburn" userId="ba75010b-b32a-47c5-b6f0-5239e305e0a1" providerId="ADAL" clId="{E5297F5F-E84A-470D-87CF-8384499CF3B6}" dt="2022-10-05T19:25:43.596" v="212" actId="20577"/>
          <ac:spMkLst>
            <pc:docMk/>
            <pc:sldMk cId="3462820485" sldId="2076138359"/>
            <ac:spMk id="6" creationId="{855C5EC2-5186-491D-A50B-C2D9AED98D4F}"/>
          </ac:spMkLst>
        </pc:spChg>
        <pc:spChg chg="mod ord">
          <ac:chgData name="Brendon Colburn" userId="ba75010b-b32a-47c5-b6f0-5239e305e0a1" providerId="ADAL" clId="{E5297F5F-E84A-470D-87CF-8384499CF3B6}" dt="2022-10-05T19:25:56.783" v="224" actId="20577"/>
          <ac:spMkLst>
            <pc:docMk/>
            <pc:sldMk cId="3462820485" sldId="2076138359"/>
            <ac:spMk id="7" creationId="{5EF42983-3F54-4931-81B8-D7E79CE7FA56}"/>
          </ac:spMkLst>
        </pc:spChg>
        <pc:spChg chg="add mod ord">
          <ac:chgData name="Brendon Colburn" userId="ba75010b-b32a-47c5-b6f0-5239e305e0a1" providerId="ADAL" clId="{E5297F5F-E84A-470D-87CF-8384499CF3B6}" dt="2022-10-05T19:24:03.107" v="126" actId="1076"/>
          <ac:spMkLst>
            <pc:docMk/>
            <pc:sldMk cId="3462820485" sldId="2076138359"/>
            <ac:spMk id="8" creationId="{F194E2A8-16EC-24D6-5BA4-3C47A3C6C2E5}"/>
          </ac:spMkLst>
        </pc:spChg>
        <pc:spChg chg="del mod ord">
          <ac:chgData name="Brendon Colburn" userId="ba75010b-b32a-47c5-b6f0-5239e305e0a1" providerId="ADAL" clId="{E5297F5F-E84A-470D-87CF-8384499CF3B6}" dt="2022-10-05T19:22:55.197" v="121" actId="700"/>
          <ac:spMkLst>
            <pc:docMk/>
            <pc:sldMk cId="3462820485" sldId="2076138359"/>
            <ac:spMk id="10" creationId="{F5E31267-CD09-4809-8FCE-0E209988EDDA}"/>
          </ac:spMkLst>
        </pc:spChg>
        <pc:spChg chg="del mod ord">
          <ac:chgData name="Brendon Colburn" userId="ba75010b-b32a-47c5-b6f0-5239e305e0a1" providerId="ADAL" clId="{E5297F5F-E84A-470D-87CF-8384499CF3B6}" dt="2022-10-05T19:22:55.197" v="121" actId="700"/>
          <ac:spMkLst>
            <pc:docMk/>
            <pc:sldMk cId="3462820485" sldId="2076138359"/>
            <ac:spMk id="11" creationId="{4244BB2D-84BE-41F6-B20A-13C47C0DA28C}"/>
          </ac:spMkLst>
        </pc:spChg>
        <pc:spChg chg="del mod ord">
          <ac:chgData name="Brendon Colburn" userId="ba75010b-b32a-47c5-b6f0-5239e305e0a1" providerId="ADAL" clId="{E5297F5F-E84A-470D-87CF-8384499CF3B6}" dt="2022-10-05T19:22:55.197" v="121" actId="700"/>
          <ac:spMkLst>
            <pc:docMk/>
            <pc:sldMk cId="3462820485" sldId="2076138359"/>
            <ac:spMk id="12" creationId="{F1759FEF-8897-48C0-BB93-187FC8D2E8EC}"/>
          </ac:spMkLst>
        </pc:spChg>
        <pc:spChg chg="del mod ord">
          <ac:chgData name="Brendon Colburn" userId="ba75010b-b32a-47c5-b6f0-5239e305e0a1" providerId="ADAL" clId="{E5297F5F-E84A-470D-87CF-8384499CF3B6}" dt="2022-10-05T19:23:41.437" v="125" actId="478"/>
          <ac:spMkLst>
            <pc:docMk/>
            <pc:sldMk cId="3462820485" sldId="2076138359"/>
            <ac:spMk id="13" creationId="{7E88581C-10E6-4C16-9A8A-DBEA56AB0D37}"/>
          </ac:spMkLst>
        </pc:spChg>
        <pc:spChg chg="del">
          <ac:chgData name="Brendon Colburn" userId="ba75010b-b32a-47c5-b6f0-5239e305e0a1" providerId="ADAL" clId="{E5297F5F-E84A-470D-87CF-8384499CF3B6}" dt="2022-10-05T19:22:55.197" v="121" actId="700"/>
          <ac:spMkLst>
            <pc:docMk/>
            <pc:sldMk cId="3462820485" sldId="2076138359"/>
            <ac:spMk id="14" creationId="{09CDB22A-FAB4-4708-9ABF-144AA9486BFA}"/>
          </ac:spMkLst>
        </pc:spChg>
        <pc:spChg chg="add del mod">
          <ac:chgData name="Brendon Colburn" userId="ba75010b-b32a-47c5-b6f0-5239e305e0a1" providerId="ADAL" clId="{E5297F5F-E84A-470D-87CF-8384499CF3B6}" dt="2022-10-05T19:23:14.117" v="123" actId="478"/>
          <ac:spMkLst>
            <pc:docMk/>
            <pc:sldMk cId="3462820485" sldId="2076138359"/>
            <ac:spMk id="15" creationId="{23EE3A22-4F73-4734-1C68-87E80DA5996B}"/>
          </ac:spMkLst>
        </pc:spChg>
      </pc:sldChg>
      <pc:sldChg chg="delSp modSp add mod">
        <pc:chgData name="Brendon Colburn" userId="ba75010b-b32a-47c5-b6f0-5239e305e0a1" providerId="ADAL" clId="{E5297F5F-E84A-470D-87CF-8384499CF3B6}" dt="2022-10-05T19:30:30.158" v="625" actId="20577"/>
        <pc:sldMkLst>
          <pc:docMk/>
          <pc:sldMk cId="3436429483" sldId="2076138360"/>
        </pc:sldMkLst>
        <pc:spChg chg="del">
          <ac:chgData name="Brendon Colburn" userId="ba75010b-b32a-47c5-b6f0-5239e305e0a1" providerId="ADAL" clId="{E5297F5F-E84A-470D-87CF-8384499CF3B6}" dt="2022-10-05T19:27:20.308" v="261" actId="478"/>
          <ac:spMkLst>
            <pc:docMk/>
            <pc:sldMk cId="3436429483" sldId="2076138360"/>
            <ac:spMk id="2" creationId="{2BD8AD9E-D8D2-4CB4-B833-3F7981BFC169}"/>
          </ac:spMkLst>
        </pc:spChg>
        <pc:spChg chg="del">
          <ac:chgData name="Brendon Colburn" userId="ba75010b-b32a-47c5-b6f0-5239e305e0a1" providerId="ADAL" clId="{E5297F5F-E84A-470D-87CF-8384499CF3B6}" dt="2022-10-05T19:27:20.308" v="261" actId="478"/>
          <ac:spMkLst>
            <pc:docMk/>
            <pc:sldMk cId="3436429483" sldId="2076138360"/>
            <ac:spMk id="5" creationId="{052A24BB-6642-429C-9613-B0B1DB310251}"/>
          </ac:spMkLst>
        </pc:spChg>
        <pc:spChg chg="mod">
          <ac:chgData name="Brendon Colburn" userId="ba75010b-b32a-47c5-b6f0-5239e305e0a1" providerId="ADAL" clId="{E5297F5F-E84A-470D-87CF-8384499CF3B6}" dt="2022-10-05T19:30:30.158" v="625" actId="20577"/>
          <ac:spMkLst>
            <pc:docMk/>
            <pc:sldMk cId="3436429483" sldId="2076138360"/>
            <ac:spMk id="6" creationId="{00000000-0000-0000-0000-000000000000}"/>
          </ac:spMkLst>
        </pc:spChg>
        <pc:spChg chg="mod">
          <ac:chgData name="Brendon Colburn" userId="ba75010b-b32a-47c5-b6f0-5239e305e0a1" providerId="ADAL" clId="{E5297F5F-E84A-470D-87CF-8384499CF3B6}" dt="2022-10-05T19:27:15.016" v="260" actId="20577"/>
          <ac:spMkLst>
            <pc:docMk/>
            <pc:sldMk cId="3436429483" sldId="2076138360"/>
            <ac:spMk id="17" creationId="{00000000-0000-0000-0000-000000000000}"/>
          </ac:spMkLst>
        </pc:spChg>
        <pc:picChg chg="del">
          <ac:chgData name="Brendon Colburn" userId="ba75010b-b32a-47c5-b6f0-5239e305e0a1" providerId="ADAL" clId="{E5297F5F-E84A-470D-87CF-8384499CF3B6}" dt="2022-10-05T19:27:20.308" v="261" actId="478"/>
          <ac:picMkLst>
            <pc:docMk/>
            <pc:sldMk cId="3436429483" sldId="2076138360"/>
            <ac:picMk id="3" creationId="{7CDDF9E7-F878-41F2-8971-7CB55E6DC2E6}"/>
          </ac:picMkLst>
        </pc:picChg>
      </pc:sldChg>
    </pc:docChg>
  </pc:docChgLst>
  <pc:docChgLst>
    <pc:chgData name="James Stento" userId="S::jastento@microsoft.com::893eae10-2c3a-46a9-b8c4-0ccd87d93149" providerId="AD" clId="Web-{1B51D893-413D-3BA0-E397-688CBDDBACDB}"/>
    <pc:docChg chg="mod">
      <pc:chgData name="James Stento" userId="S::jastento@microsoft.com::893eae10-2c3a-46a9-b8c4-0ccd87d93149" providerId="AD" clId="Web-{1B51D893-413D-3BA0-E397-688CBDDBACDB}" dt="2022-10-10T21:07:13.784" v="1"/>
      <pc:docMkLst>
        <pc:docMk/>
      </pc:docMkLst>
      <pc:sldChg chg="modCm">
        <pc:chgData name="James Stento" userId="S::jastento@microsoft.com::893eae10-2c3a-46a9-b8c4-0ccd87d93149" providerId="AD" clId="Web-{1B51D893-413D-3BA0-E397-688CBDDBACDB}" dt="2022-10-10T21:07:13.784" v="1"/>
        <pc:sldMkLst>
          <pc:docMk/>
          <pc:sldMk cId="3462820485" sldId="2076138359"/>
        </pc:sldMkLst>
      </pc:sldChg>
    </pc:docChg>
  </pc:docChgLst>
  <pc:docChgLst>
    <pc:chgData name="James Stento" userId="S::jastento@microsoft.com::893eae10-2c3a-46a9-b8c4-0ccd87d93149" providerId="AD" clId="Web-{54C34C89-3F0F-4F46-B44C-5959BF8B4F2B}"/>
    <pc:docChg chg="modSld">
      <pc:chgData name="James Stento" userId="S::jastento@microsoft.com::893eae10-2c3a-46a9-b8c4-0ccd87d93149" providerId="AD" clId="Web-{54C34C89-3F0F-4F46-B44C-5959BF8B4F2B}" dt="2022-10-10T19:17:48.281" v="0"/>
      <pc:docMkLst>
        <pc:docMk/>
      </pc:docMkLst>
      <pc:sldChg chg="addSp delSp modSp">
        <pc:chgData name="James Stento" userId="S::jastento@microsoft.com::893eae10-2c3a-46a9-b8c4-0ccd87d93149" providerId="AD" clId="Web-{54C34C89-3F0F-4F46-B44C-5959BF8B4F2B}" dt="2022-10-10T19:17:48.281" v="0"/>
        <pc:sldMkLst>
          <pc:docMk/>
          <pc:sldMk cId="3462820485" sldId="2076138359"/>
        </pc:sldMkLst>
        <pc:spChg chg="del">
          <ac:chgData name="James Stento" userId="S::jastento@microsoft.com::893eae10-2c3a-46a9-b8c4-0ccd87d93149" providerId="AD" clId="Web-{54C34C89-3F0F-4F46-B44C-5959BF8B4F2B}" dt="2022-10-10T19:17:48.281" v="0"/>
          <ac:spMkLst>
            <pc:docMk/>
            <pc:sldMk cId="3462820485" sldId="2076138359"/>
            <ac:spMk id="8" creationId="{F194E2A8-16EC-24D6-5BA4-3C47A3C6C2E5}"/>
          </ac:spMkLst>
        </pc:spChg>
        <pc:picChg chg="add mod ord modCrop">
          <ac:chgData name="James Stento" userId="S::jastento@microsoft.com::893eae10-2c3a-46a9-b8c4-0ccd87d93149" providerId="AD" clId="Web-{54C34C89-3F0F-4F46-B44C-5959BF8B4F2B}" dt="2022-10-10T19:17:48.281" v="0"/>
          <ac:picMkLst>
            <pc:docMk/>
            <pc:sldMk cId="3462820485" sldId="2076138359"/>
            <ac:picMk id="2" creationId="{FD3D5878-6ACA-5938-74E3-66E8A01A9CB2}"/>
          </ac:picMkLst>
        </pc:picChg>
      </pc:sldChg>
    </pc:docChg>
  </pc:docChgLst>
  <pc:docChgLst>
    <pc:chgData name="James Stento" userId="S::jastento@microsoft.com::893eae10-2c3a-46a9-b8c4-0ccd87d93149" providerId="AD" clId="Web-{4BC9B239-FA65-8A9E-4B71-BA62127D7052}"/>
    <pc:docChg chg="">
      <pc:chgData name="James Stento" userId="S::jastento@microsoft.com::893eae10-2c3a-46a9-b8c4-0ccd87d93149" providerId="AD" clId="Web-{4BC9B239-FA65-8A9E-4B71-BA62127D7052}" dt="2022-10-11T15:52:58.847" v="0"/>
      <pc:docMkLst>
        <pc:docMk/>
      </pc:docMkLst>
      <pc:sldChg chg="modCm">
        <pc:chgData name="James Stento" userId="S::jastento@microsoft.com::893eae10-2c3a-46a9-b8c4-0ccd87d93149" providerId="AD" clId="Web-{4BC9B239-FA65-8A9E-4B71-BA62127D7052}" dt="2022-10-11T15:52:58.847" v="0"/>
        <pc:sldMkLst>
          <pc:docMk/>
          <pc:sldMk cId="3462820485" sldId="2076138359"/>
        </pc:sldMkLst>
      </pc:sldChg>
    </pc:docChg>
  </pc:docChgLst>
  <pc:docChgLst>
    <pc:chgData name="Brendon Colburn" userId="ba75010b-b32a-47c5-b6f0-5239e305e0a1" providerId="ADAL" clId="{9B847AF6-2E08-AA4A-A821-6761F0437F87}"/>
    <pc:docChg chg="undo custSel addSld delSld modSld sldOrd modSection">
      <pc:chgData name="Brendon Colburn" userId="ba75010b-b32a-47c5-b6f0-5239e305e0a1" providerId="ADAL" clId="{9B847AF6-2E08-AA4A-A821-6761F0437F87}" dt="2022-10-11T16:55:54.017" v="2128" actId="20578"/>
      <pc:docMkLst>
        <pc:docMk/>
      </pc:docMkLst>
      <pc:sldChg chg="add ord">
        <pc:chgData name="Brendon Colburn" userId="ba75010b-b32a-47c5-b6f0-5239e305e0a1" providerId="ADAL" clId="{9B847AF6-2E08-AA4A-A821-6761F0437F87}" dt="2022-10-11T16:54:03.758" v="2127" actId="20578"/>
        <pc:sldMkLst>
          <pc:docMk/>
          <pc:sldMk cId="4002447786" sldId="262"/>
        </pc:sldMkLst>
      </pc:sldChg>
      <pc:sldChg chg="modSp mod ord">
        <pc:chgData name="Brendon Colburn" userId="ba75010b-b32a-47c5-b6f0-5239e305e0a1" providerId="ADAL" clId="{9B847AF6-2E08-AA4A-A821-6761F0437F87}" dt="2022-10-11T15:44:11.721" v="2088" actId="20578"/>
        <pc:sldMkLst>
          <pc:docMk/>
          <pc:sldMk cId="3281869720" sldId="2076138056"/>
        </pc:sldMkLst>
        <pc:spChg chg="mod">
          <ac:chgData name="Brendon Colburn" userId="ba75010b-b32a-47c5-b6f0-5239e305e0a1" providerId="ADAL" clId="{9B847AF6-2E08-AA4A-A821-6761F0437F87}" dt="2022-10-10T14:25:57.276" v="55" actId="20577"/>
          <ac:spMkLst>
            <pc:docMk/>
            <pc:sldMk cId="3281869720" sldId="2076138056"/>
            <ac:spMk id="4" creationId="{00000000-0000-0000-0000-000000000000}"/>
          </ac:spMkLst>
        </pc:spChg>
      </pc:sldChg>
      <pc:sldChg chg="modSp mod ord">
        <pc:chgData name="Brendon Colburn" userId="ba75010b-b32a-47c5-b6f0-5239e305e0a1" providerId="ADAL" clId="{9B847AF6-2E08-AA4A-A821-6761F0437F87}" dt="2022-10-11T15:45:27.443" v="2111" actId="20578"/>
        <pc:sldMkLst>
          <pc:docMk/>
          <pc:sldMk cId="307787550" sldId="2076138057"/>
        </pc:sldMkLst>
        <pc:spChg chg="mod">
          <ac:chgData name="Brendon Colburn" userId="ba75010b-b32a-47c5-b6f0-5239e305e0a1" providerId="ADAL" clId="{9B847AF6-2E08-AA4A-A821-6761F0437F87}" dt="2022-10-10T14:27:18.790" v="67" actId="20577"/>
          <ac:spMkLst>
            <pc:docMk/>
            <pc:sldMk cId="307787550" sldId="2076138057"/>
            <ac:spMk id="2" creationId="{00000000-0000-0000-0000-000000000000}"/>
          </ac:spMkLst>
        </pc:spChg>
      </pc:sldChg>
      <pc:sldChg chg="modSp mod ord">
        <pc:chgData name="Brendon Colburn" userId="ba75010b-b32a-47c5-b6f0-5239e305e0a1" providerId="ADAL" clId="{9B847AF6-2E08-AA4A-A821-6761F0437F87}" dt="2022-10-10T17:27:34.451" v="2040" actId="20577"/>
        <pc:sldMkLst>
          <pc:docMk/>
          <pc:sldMk cId="3688300075" sldId="2076138145"/>
        </pc:sldMkLst>
        <pc:spChg chg="mod">
          <ac:chgData name="Brendon Colburn" userId="ba75010b-b32a-47c5-b6f0-5239e305e0a1" providerId="ADAL" clId="{9B847AF6-2E08-AA4A-A821-6761F0437F87}" dt="2022-10-10T17:27:34.451" v="2040" actId="20577"/>
          <ac:spMkLst>
            <pc:docMk/>
            <pc:sldMk cId="3688300075" sldId="2076138145"/>
            <ac:spMk id="6" creationId="{00000000-0000-0000-0000-000000000000}"/>
          </ac:spMkLst>
        </pc:spChg>
        <pc:spChg chg="mod">
          <ac:chgData name="Brendon Colburn" userId="ba75010b-b32a-47c5-b6f0-5239e305e0a1" providerId="ADAL" clId="{9B847AF6-2E08-AA4A-A821-6761F0437F87}" dt="2022-10-10T16:59:10.767" v="1349" actId="20577"/>
          <ac:spMkLst>
            <pc:docMk/>
            <pc:sldMk cId="3688300075" sldId="2076138145"/>
            <ac:spMk id="17" creationId="{00000000-0000-0000-0000-000000000000}"/>
          </ac:spMkLst>
        </pc:spChg>
      </pc:sldChg>
      <pc:sldChg chg="addSp delSp modSp mod ord modClrScheme chgLayout">
        <pc:chgData name="Brendon Colburn" userId="ba75010b-b32a-47c5-b6f0-5239e305e0a1" providerId="ADAL" clId="{9B847AF6-2E08-AA4A-A821-6761F0437F87}" dt="2022-10-10T14:36:48.488" v="200" actId="26606"/>
        <pc:sldMkLst>
          <pc:docMk/>
          <pc:sldMk cId="3625734357" sldId="2076138152"/>
        </pc:sldMkLst>
        <pc:spChg chg="del">
          <ac:chgData name="Brendon Colburn" userId="ba75010b-b32a-47c5-b6f0-5239e305e0a1" providerId="ADAL" clId="{9B847AF6-2E08-AA4A-A821-6761F0437F87}" dt="2022-10-10T14:36:27.245" v="196" actId="931"/>
          <ac:spMkLst>
            <pc:docMk/>
            <pc:sldMk cId="3625734357" sldId="2076138152"/>
            <ac:spMk id="3" creationId="{A4F19167-9B4C-47E4-83E8-1C38DF2DDDB7}"/>
          </ac:spMkLst>
        </pc:spChg>
        <pc:spChg chg="mod ord">
          <ac:chgData name="Brendon Colburn" userId="ba75010b-b32a-47c5-b6f0-5239e305e0a1" providerId="ADAL" clId="{9B847AF6-2E08-AA4A-A821-6761F0437F87}" dt="2022-10-10T14:36:48.488" v="200" actId="26606"/>
          <ac:spMkLst>
            <pc:docMk/>
            <pc:sldMk cId="3625734357" sldId="2076138152"/>
            <ac:spMk id="8" creationId="{D18A1E48-C74E-4B7C-95F4-2342DAC963A9}"/>
          </ac:spMkLst>
        </pc:spChg>
        <pc:picChg chg="add mod">
          <ac:chgData name="Brendon Colburn" userId="ba75010b-b32a-47c5-b6f0-5239e305e0a1" providerId="ADAL" clId="{9B847AF6-2E08-AA4A-A821-6761F0437F87}" dt="2022-10-10T14:36:48.488" v="200" actId="26606"/>
          <ac:picMkLst>
            <pc:docMk/>
            <pc:sldMk cId="3625734357" sldId="2076138152"/>
            <ac:picMk id="4" creationId="{C5AC7AE2-5041-D7E4-DEA2-C411FF5EEF49}"/>
          </ac:picMkLst>
        </pc:picChg>
      </pc:sldChg>
      <pc:sldChg chg="ord">
        <pc:chgData name="Brendon Colburn" userId="ba75010b-b32a-47c5-b6f0-5239e305e0a1" providerId="ADAL" clId="{9B847AF6-2E08-AA4A-A821-6761F0437F87}" dt="2022-10-10T14:27:37.070" v="68" actId="20578"/>
        <pc:sldMkLst>
          <pc:docMk/>
          <pc:sldMk cId="1680281886" sldId="2076138171"/>
        </pc:sldMkLst>
      </pc:sldChg>
      <pc:sldChg chg="del">
        <pc:chgData name="Brendon Colburn" userId="ba75010b-b32a-47c5-b6f0-5239e305e0a1" providerId="ADAL" clId="{9B847AF6-2E08-AA4A-A821-6761F0437F87}" dt="2022-10-10T15:00:54.424" v="1334" actId="2696"/>
        <pc:sldMkLst>
          <pc:docMk/>
          <pc:sldMk cId="3476506161" sldId="2076138255"/>
        </pc:sldMkLst>
      </pc:sldChg>
      <pc:sldChg chg="modSp mod ord">
        <pc:chgData name="Brendon Colburn" userId="ba75010b-b32a-47c5-b6f0-5239e305e0a1" providerId="ADAL" clId="{9B847AF6-2E08-AA4A-A821-6761F0437F87}" dt="2022-10-11T15:44:26.343" v="2103" actId="20577"/>
        <pc:sldMkLst>
          <pc:docMk/>
          <pc:sldMk cId="772536795" sldId="2076138318"/>
        </pc:sldMkLst>
        <pc:spChg chg="mod">
          <ac:chgData name="Brendon Colburn" userId="ba75010b-b32a-47c5-b6f0-5239e305e0a1" providerId="ADAL" clId="{9B847AF6-2E08-AA4A-A821-6761F0437F87}" dt="2022-10-11T15:44:26.343" v="2103" actId="20577"/>
          <ac:spMkLst>
            <pc:docMk/>
            <pc:sldMk cId="772536795" sldId="2076138318"/>
            <ac:spMk id="4" creationId="{00000000-0000-0000-0000-000000000000}"/>
          </ac:spMkLst>
        </pc:spChg>
      </pc:sldChg>
      <pc:sldChg chg="modSp mod ord">
        <pc:chgData name="Brendon Colburn" userId="ba75010b-b32a-47c5-b6f0-5239e305e0a1" providerId="ADAL" clId="{9B847AF6-2E08-AA4A-A821-6761F0437F87}" dt="2022-10-11T15:45:18.652" v="2110" actId="20577"/>
        <pc:sldMkLst>
          <pc:docMk/>
          <pc:sldMk cId="348580447" sldId="2076138319"/>
        </pc:sldMkLst>
        <pc:spChg chg="mod">
          <ac:chgData name="Brendon Colburn" userId="ba75010b-b32a-47c5-b6f0-5239e305e0a1" providerId="ADAL" clId="{9B847AF6-2E08-AA4A-A821-6761F0437F87}" dt="2022-10-11T15:45:18.652" v="2110" actId="20577"/>
          <ac:spMkLst>
            <pc:docMk/>
            <pc:sldMk cId="348580447" sldId="2076138319"/>
            <ac:spMk id="2" creationId="{00000000-0000-0000-0000-000000000000}"/>
          </ac:spMkLst>
        </pc:spChg>
      </pc:sldChg>
      <pc:sldChg chg="addSp delSp modSp mod ord addCm modCm">
        <pc:chgData name="Brendon Colburn" userId="ba75010b-b32a-47c5-b6f0-5239e305e0a1" providerId="ADAL" clId="{9B847AF6-2E08-AA4A-A821-6761F0437F87}" dt="2022-10-11T16:55:54.017" v="2128" actId="20578"/>
        <pc:sldMkLst>
          <pc:docMk/>
          <pc:sldMk cId="3462820485" sldId="2076138359"/>
        </pc:sldMkLst>
        <pc:spChg chg="del">
          <ac:chgData name="Brendon Colburn" userId="ba75010b-b32a-47c5-b6f0-5239e305e0a1" providerId="ADAL" clId="{9B847AF6-2E08-AA4A-A821-6761F0437F87}" dt="2022-10-10T14:23:49.178" v="0" actId="931"/>
          <ac:spMkLst>
            <pc:docMk/>
            <pc:sldMk cId="3462820485" sldId="2076138359"/>
            <ac:spMk id="4" creationId="{A0602587-EBC5-6D2C-0F5F-0E967D7D702D}"/>
          </ac:spMkLst>
        </pc:spChg>
        <pc:spChg chg="mod">
          <ac:chgData name="Brendon Colburn" userId="ba75010b-b32a-47c5-b6f0-5239e305e0a1" providerId="ADAL" clId="{9B847AF6-2E08-AA4A-A821-6761F0437F87}" dt="2022-10-11T15:36:08.861" v="2061" actId="20577"/>
          <ac:spMkLst>
            <pc:docMk/>
            <pc:sldMk cId="3462820485" sldId="2076138359"/>
            <ac:spMk id="6" creationId="{855C5EC2-5186-491D-A50B-C2D9AED98D4F}"/>
          </ac:spMkLst>
        </pc:spChg>
        <pc:spChg chg="mod">
          <ac:chgData name="Brendon Colburn" userId="ba75010b-b32a-47c5-b6f0-5239e305e0a1" providerId="ADAL" clId="{9B847AF6-2E08-AA4A-A821-6761F0437F87}" dt="2022-10-11T15:36:15.389" v="2082" actId="20577"/>
          <ac:spMkLst>
            <pc:docMk/>
            <pc:sldMk cId="3462820485" sldId="2076138359"/>
            <ac:spMk id="7" creationId="{5EF42983-3F54-4931-81B8-D7E79CE7FA56}"/>
          </ac:spMkLst>
        </pc:spChg>
        <pc:picChg chg="add mod">
          <ac:chgData name="Brendon Colburn" userId="ba75010b-b32a-47c5-b6f0-5239e305e0a1" providerId="ADAL" clId="{9B847AF6-2E08-AA4A-A821-6761F0437F87}" dt="2022-10-10T14:24:51.921" v="6" actId="14826"/>
          <ac:picMkLst>
            <pc:docMk/>
            <pc:sldMk cId="3462820485" sldId="2076138359"/>
            <ac:picMk id="5" creationId="{1A3ED6A9-0CA1-A6B9-D123-E60EA037771F}"/>
          </ac:picMkLst>
        </pc:picChg>
        <pc:picChg chg="add mod">
          <ac:chgData name="Brendon Colburn" userId="ba75010b-b32a-47c5-b6f0-5239e305e0a1" providerId="ADAL" clId="{9B847AF6-2E08-AA4A-A821-6761F0437F87}" dt="2022-10-10T14:24:07.318" v="5" actId="571"/>
          <ac:picMkLst>
            <pc:docMk/>
            <pc:sldMk cId="3462820485" sldId="2076138359"/>
            <ac:picMk id="9" creationId="{49DAD891-3970-24C1-58BB-08FECF46529C}"/>
          </ac:picMkLst>
        </pc:picChg>
      </pc:sldChg>
      <pc:sldChg chg="addSp modSp mod modClrScheme addCm chgLayout">
        <pc:chgData name="Brendon Colburn" userId="ba75010b-b32a-47c5-b6f0-5239e305e0a1" providerId="ADAL" clId="{9B847AF6-2E08-AA4A-A821-6761F0437F87}" dt="2022-10-11T15:46:15.366" v="2125" actId="20577"/>
        <pc:sldMkLst>
          <pc:docMk/>
          <pc:sldMk cId="3436429483" sldId="2076138360"/>
        </pc:sldMkLst>
        <pc:spChg chg="mod">
          <ac:chgData name="Brendon Colburn" userId="ba75010b-b32a-47c5-b6f0-5239e305e0a1" providerId="ADAL" clId="{9B847AF6-2E08-AA4A-A821-6761F0437F87}" dt="2022-10-11T15:46:15.366" v="2125" actId="20577"/>
          <ac:spMkLst>
            <pc:docMk/>
            <pc:sldMk cId="3436429483" sldId="2076138360"/>
            <ac:spMk id="6" creationId="{00000000-0000-0000-0000-000000000000}"/>
          </ac:spMkLst>
        </pc:spChg>
        <pc:spChg chg="mod">
          <ac:chgData name="Brendon Colburn" userId="ba75010b-b32a-47c5-b6f0-5239e305e0a1" providerId="ADAL" clId="{9B847AF6-2E08-AA4A-A821-6761F0437F87}" dt="2022-10-11T15:41:25.188" v="2085" actId="26606"/>
          <ac:spMkLst>
            <pc:docMk/>
            <pc:sldMk cId="3436429483" sldId="2076138360"/>
            <ac:spMk id="17" creationId="{00000000-0000-0000-0000-000000000000}"/>
          </ac:spMkLst>
        </pc:spChg>
        <pc:picChg chg="add mod">
          <ac:chgData name="Brendon Colburn" userId="ba75010b-b32a-47c5-b6f0-5239e305e0a1" providerId="ADAL" clId="{9B847AF6-2E08-AA4A-A821-6761F0437F87}" dt="2022-10-11T15:41:25.188" v="2085" actId="26606"/>
          <ac:picMkLst>
            <pc:docMk/>
            <pc:sldMk cId="3436429483" sldId="2076138360"/>
            <ac:picMk id="1026" creationId="{236E357A-8258-AF3A-805B-394DC144FB47}"/>
          </ac:picMkLst>
        </pc:picChg>
      </pc:sldChg>
      <pc:sldChg chg="modSp add del mod">
        <pc:chgData name="Brendon Colburn" userId="ba75010b-b32a-47c5-b6f0-5239e305e0a1" providerId="ADAL" clId="{9B847AF6-2E08-AA4A-A821-6761F0437F87}" dt="2022-10-10T14:30:13.276" v="70" actId="2696"/>
        <pc:sldMkLst>
          <pc:docMk/>
          <pc:sldMk cId="393127196" sldId="2076138361"/>
        </pc:sldMkLst>
        <pc:spChg chg="mod">
          <ac:chgData name="Brendon Colburn" userId="ba75010b-b32a-47c5-b6f0-5239e305e0a1" providerId="ADAL" clId="{9B847AF6-2E08-AA4A-A821-6761F0437F87}" dt="2022-10-10T14:26:26.937" v="61" actId="20577"/>
          <ac:spMkLst>
            <pc:docMk/>
            <pc:sldMk cId="393127196" sldId="2076138361"/>
            <ac:spMk id="17" creationId="{00000000-0000-0000-0000-000000000000}"/>
          </ac:spMkLst>
        </pc:spChg>
      </pc:sldChg>
      <pc:sldChg chg="modSp add mod">
        <pc:chgData name="Brendon Colburn" userId="ba75010b-b32a-47c5-b6f0-5239e305e0a1" providerId="ADAL" clId="{9B847AF6-2E08-AA4A-A821-6761F0437F87}" dt="2022-10-10T15:00:33.742" v="1333" actId="20577"/>
        <pc:sldMkLst>
          <pc:docMk/>
          <pc:sldMk cId="3164718719" sldId="2076138362"/>
        </pc:sldMkLst>
        <pc:spChg chg="mod">
          <ac:chgData name="Brendon Colburn" userId="ba75010b-b32a-47c5-b6f0-5239e305e0a1" providerId="ADAL" clId="{9B847AF6-2E08-AA4A-A821-6761F0437F87}" dt="2022-10-10T15:00:33.742" v="1333" actId="20577"/>
          <ac:spMkLst>
            <pc:docMk/>
            <pc:sldMk cId="3164718719" sldId="2076138362"/>
            <ac:spMk id="4" creationId="{C48A2588-DEEF-4466-B489-C48555FD0A80}"/>
          </ac:spMkLst>
        </pc:spChg>
        <pc:spChg chg="mod">
          <ac:chgData name="Brendon Colburn" userId="ba75010b-b32a-47c5-b6f0-5239e305e0a1" providerId="ADAL" clId="{9B847AF6-2E08-AA4A-A821-6761F0437F87}" dt="2022-10-10T14:47:04.382" v="565" actId="20577"/>
          <ac:spMkLst>
            <pc:docMk/>
            <pc:sldMk cId="3164718719" sldId="2076138362"/>
            <ac:spMk id="5" creationId="{856881EA-0B91-4897-8A3A-ED859EA8E9F5}"/>
          </ac:spMkLst>
        </pc:spChg>
        <pc:spChg chg="mod">
          <ac:chgData name="Brendon Colburn" userId="ba75010b-b32a-47c5-b6f0-5239e305e0a1" providerId="ADAL" clId="{9B847AF6-2E08-AA4A-A821-6761F0437F87}" dt="2022-10-10T14:30:34.066" v="103" actId="20577"/>
          <ac:spMkLst>
            <pc:docMk/>
            <pc:sldMk cId="3164718719" sldId="2076138362"/>
            <ac:spMk id="6" creationId="{7FADB5E4-83CF-47EF-AC04-3689C7951EBE}"/>
          </ac:spMkLst>
        </pc:spChg>
        <pc:spChg chg="mod">
          <ac:chgData name="Brendon Colburn" userId="ba75010b-b32a-47c5-b6f0-5239e305e0a1" providerId="ADAL" clId="{9B847AF6-2E08-AA4A-A821-6761F0437F87}" dt="2022-10-10T14:38:08.909" v="232" actId="20577"/>
          <ac:spMkLst>
            <pc:docMk/>
            <pc:sldMk cId="3164718719" sldId="2076138362"/>
            <ac:spMk id="7" creationId="{72586467-7936-4E76-9180-189FF966B546}"/>
          </ac:spMkLst>
        </pc:spChg>
        <pc:spChg chg="mod">
          <ac:chgData name="Brendon Colburn" userId="ba75010b-b32a-47c5-b6f0-5239e305e0a1" providerId="ADAL" clId="{9B847AF6-2E08-AA4A-A821-6761F0437F87}" dt="2022-10-10T14:38:16.911" v="252" actId="20577"/>
          <ac:spMkLst>
            <pc:docMk/>
            <pc:sldMk cId="3164718719" sldId="2076138362"/>
            <ac:spMk id="14" creationId="{12F57858-903C-46A9-9906-73E81D0FC7B7}"/>
          </ac:spMkLst>
        </pc:spChg>
        <pc:spChg chg="mod">
          <ac:chgData name="Brendon Colburn" userId="ba75010b-b32a-47c5-b6f0-5239e305e0a1" providerId="ADAL" clId="{9B847AF6-2E08-AA4A-A821-6761F0437F87}" dt="2022-10-10T14:56:13.825" v="1130" actId="20577"/>
          <ac:spMkLst>
            <pc:docMk/>
            <pc:sldMk cId="3164718719" sldId="2076138362"/>
            <ac:spMk id="15" creationId="{2FF092BA-E74B-41E0-B979-21F5F7022827}"/>
          </ac:spMkLst>
        </pc:spChg>
        <pc:spChg chg="mod">
          <ac:chgData name="Brendon Colburn" userId="ba75010b-b32a-47c5-b6f0-5239e305e0a1" providerId="ADAL" clId="{9B847AF6-2E08-AA4A-A821-6761F0437F87}" dt="2022-10-10T14:38:36.235" v="272" actId="20577"/>
          <ac:spMkLst>
            <pc:docMk/>
            <pc:sldMk cId="3164718719" sldId="2076138362"/>
            <ac:spMk id="16" creationId="{3BD63C8E-5E9F-481E-B5AB-59481AA4EE2D}"/>
          </ac:spMkLst>
        </pc:spChg>
        <pc:spChg chg="mod">
          <ac:chgData name="Brendon Colburn" userId="ba75010b-b32a-47c5-b6f0-5239e305e0a1" providerId="ADAL" clId="{9B847AF6-2E08-AA4A-A821-6761F0437F87}" dt="2022-10-10T14:57:58.118" v="1314" actId="20577"/>
          <ac:spMkLst>
            <pc:docMk/>
            <pc:sldMk cId="3164718719" sldId="2076138362"/>
            <ac:spMk id="17" creationId="{3D3596B4-05D2-428D-BC8E-D18CB32B42AF}"/>
          </ac:spMkLst>
        </pc:spChg>
        <pc:spChg chg="mod">
          <ac:chgData name="Brendon Colburn" userId="ba75010b-b32a-47c5-b6f0-5239e305e0a1" providerId="ADAL" clId="{9B847AF6-2E08-AA4A-A821-6761F0437F87}" dt="2022-10-10T14:30:17.720" v="75" actId="20577"/>
          <ac:spMkLst>
            <pc:docMk/>
            <pc:sldMk cId="3164718719" sldId="2076138362"/>
            <ac:spMk id="47" creationId="{1F301958-DE5F-4AB2-97F9-69B1699A128E}"/>
          </ac:spMkLst>
        </pc:spChg>
      </pc:sldChg>
      <pc:sldChg chg="modSp add del mod ord">
        <pc:chgData name="Brendon Colburn" userId="ba75010b-b32a-47c5-b6f0-5239e305e0a1" providerId="ADAL" clId="{9B847AF6-2E08-AA4A-A821-6761F0437F87}" dt="2022-10-10T14:36:54.362" v="201" actId="2696"/>
        <pc:sldMkLst>
          <pc:docMk/>
          <pc:sldMk cId="1509446803" sldId="2076138363"/>
        </pc:sldMkLst>
        <pc:spChg chg="mod">
          <ac:chgData name="Brendon Colburn" userId="ba75010b-b32a-47c5-b6f0-5239e305e0a1" providerId="ADAL" clId="{9B847AF6-2E08-AA4A-A821-6761F0437F87}" dt="2022-10-10T14:35:07.841" v="167" actId="20577"/>
          <ac:spMkLst>
            <pc:docMk/>
            <pc:sldMk cId="1509446803" sldId="2076138363"/>
            <ac:spMk id="17" creationId="{00000000-0000-0000-0000-000000000000}"/>
          </ac:spMkLst>
        </pc:spChg>
      </pc:sldChg>
    </pc:docChg>
  </pc:docChgLst>
</pc:chgInfo>
</file>

<file path=ppt/comments/modernComment_7BBF5B77_CE66728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E2F87D7-A720-5A4F-8722-5B9B2C2F078D}" authorId="{532A4945-F64F-ACEA-E974-3F459B21783C}" status="resolved" created="2022-10-10T16:57:04.195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462820485" sldId="2076138359"/>
      <ac:spMk id="8" creationId="{F194E2A8-16EC-24D6-5BA4-3C47A3C6C2E5}"/>
    </ac:deMkLst>
    <p188:replyLst>
      <p188:reply id="{9DB50478-9B4E-4FFD-8C24-9C744D714525}" authorId="{D7288AEB-4793-726C-4EEA-B41246FAE31C}" created="2022-10-10T21:07:13.784">
        <p188:txBody>
          <a:bodyPr/>
          <a:lstStyle/>
          <a:p>
            <a:r>
              <a:rPr lang="en-US"/>
              <a:t>Content looks good - brief :-)
I think it's important to just create context during the demo for why these different pieces are important to the dev process. Code spaces, for example - what does this enable, why might it be important. An org doesn't HAVE to use all these capabilities to create custom PCF controls.  Many orgs will need a vision for capability maturity - it doen't need to be all at once. 
Just a thought...</a:t>
            </a:r>
          </a:p>
        </p188:txBody>
      </p188:reply>
      <p188:reply id="{0D6905AA-FB79-6C44-B8BF-EB38443B6647}" authorId="{532A4945-F64F-ACEA-E974-3F459B21783C}" created="2022-10-11T15:37:45.896">
        <p188:txBody>
          <a:bodyPr/>
          <a:lstStyle/>
          <a:p>
            <a:r>
              <a:rPr lang="en-US"/>
              <a:t>Yeah, you’re right.  I appreciate you providing the idea on this front. I’m thinking we can cover this during the story of shapeshifter slide [@James Stento]</a:t>
            </a:r>
          </a:p>
        </p188:txBody>
      </p188:reply>
    </p188:replyLst>
    <p188:txBody>
      <a:bodyPr/>
      <a:lstStyle/>
      <a:p>
        <a:r>
          <a:rPr lang="en-US"/>
          <a:t>[@James Stento], Can you add a bio photo and quick blurb into the deck here and maybe do a once over of my content?</a:t>
        </a:r>
      </a:p>
    </p188:txBody>
  </p188:cm>
</p188:cmLst>
</file>

<file path=ppt/comments/modernComment_7BBF5B78_CCD3C0A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15443AD-EA78-CD4D-A1E8-C03AA12247EC}" authorId="{532A4945-F64F-ACEA-E974-3F459B21783C}" created="2022-10-11T15:42:35.73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436429483" sldId="2076138360"/>
      <ac:picMk id="1026" creationId="{236E357A-8258-AF3A-805B-394DC144FB47}"/>
    </ac:deMkLst>
    <p188:replyLst>
      <p188:reply id="{E9549278-4A43-4038-9B1C-7840B62FD740}" authorId="{D7288AEB-4793-726C-4EEA-B41246FAE31C}" created="2022-10-11T16:07:33.187">
        <p188:txBody>
          <a:bodyPr/>
          <a:lstStyle/>
          <a:p>
            <a:r>
              <a:rPr lang="en-US"/>
              <a:t>That is an EXCELLENT idea</a:t>
            </a:r>
          </a:p>
        </p188:txBody>
      </p188:reply>
    </p188:replyLst>
    <p188:txBody>
      <a:bodyPr/>
      <a:lstStyle/>
      <a:p>
        <a:r>
          <a:rPr lang="en-US"/>
          <a:t>[@James Stento] another thought, we could talk about how you don’t have to do it all at once with this graphic I added to the concepts slide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10/17/2022 3:25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10/15/2022 3:44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072DC8-D49D-432C-9D46-A7718B5F5490}" type="datetime8">
              <a:rPr lang="en-US" smtClean="0"/>
              <a:t>10/15/2022 3:44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0096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10/15/2022 3:44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10/15/2022 3:44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773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10/15/2022 3:44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7122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9B14B72-BE03-4760-B747-D349DA60D861}" type="datetime8">
              <a:rPr lang="en-US" smtClean="0"/>
              <a:t>10/15/2022 3:44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583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10/15/2022 3:44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488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10/15/2022 3:44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309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10/15/2022 3:44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390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10/15/2022 3:44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614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10/15/2022 3:44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08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jp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jp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jp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jp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880DD4-DCE2-080D-E2BB-98B59F82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87" t="315" r="281" b="20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11">
            <a:extLst>
              <a:ext uri="{FF2B5EF4-FFF2-40B4-BE49-F238E27FC236}">
                <a16:creationId xmlns:a16="http://schemas.microsoft.com/office/drawing/2014/main" id="{C25D9C34-698E-6CFF-6AFC-60C2443CCA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-127918" y="1721222"/>
            <a:ext cx="5215674" cy="2958353"/>
          </a:xfrm>
          <a:prstGeom prst="rect">
            <a:avLst/>
          </a:prstGeom>
        </p:spPr>
      </p:pic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A59D9057-AB20-B6A4-B687-74A02BCBBAC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516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6132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8816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5189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 userDrawn="1">
          <p15:clr>
            <a:srgbClr val="5ACBF0"/>
          </p15:clr>
        </p15:guide>
        <p15:guide id="7" pos="1795" userDrawn="1">
          <p15:clr>
            <a:srgbClr val="5ACBF0"/>
          </p15:clr>
        </p15:guide>
        <p15:guide id="8" pos="3035" userDrawn="1">
          <p15:clr>
            <a:srgbClr val="5ACBF0"/>
          </p15:clr>
        </p15:guide>
        <p15:guide id="9" pos="3221" userDrawn="1">
          <p15:clr>
            <a:srgbClr val="5ACBF0"/>
          </p15:clr>
        </p15:guide>
        <p15:guide id="10" pos="4461" userDrawn="1">
          <p15:clr>
            <a:srgbClr val="5ACBF0"/>
          </p15:clr>
        </p15:guide>
        <p15:guide id="11" pos="5890" userDrawn="1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 userDrawn="1">
          <p15:clr>
            <a:srgbClr val="5ACBF0"/>
          </p15:clr>
        </p15:guide>
        <p15:guide id="14" pos="6072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384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 userDrawn="1">
          <p15:clr>
            <a:srgbClr val="5ACBF0"/>
          </p15:clr>
        </p15:guide>
        <p15:guide id="34" pos="3336" userDrawn="1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 userDrawn="1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  <p15:guide id="31" pos="3840" userDrawn="1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481123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 userDrawn="1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51151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5ACBF0"/>
          </p15:clr>
        </p15:guide>
        <p15:guide id="5" orient="horz" pos="2160" userDrawn="1">
          <p15:clr>
            <a:srgbClr val="5ACBF0"/>
          </p15:clr>
        </p15:guide>
        <p15:guide id="6" pos="2991">
          <p15:clr>
            <a:srgbClr val="5ACBF0"/>
          </p15:clr>
        </p15:guide>
        <p15:guide id="7" pos="3728" userDrawn="1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56279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6144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034020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0078D4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3" name="MS logo gray - EMF" descr="Microsoft logo, gray text version">
            <a:extLst>
              <a:ext uri="{FF2B5EF4-FFF2-40B4-BE49-F238E27FC236}">
                <a16:creationId xmlns:a16="http://schemas.microsoft.com/office/drawing/2014/main" id="{CDFE8FF8-5A1C-3A50-B2A3-C6FF6C67CF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8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968668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90838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25136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6059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422521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743570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24772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451" userDrawn="1">
          <p15:clr>
            <a:srgbClr val="5ACBF0"/>
          </p15:clr>
        </p15:guide>
        <p15:guide id="16" pos="4229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828177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 userDrawn="1">
          <p15:clr>
            <a:srgbClr val="5ACBF0"/>
          </p15:clr>
        </p15:guide>
        <p15:guide id="15" pos="2168" userDrawn="1">
          <p15:clr>
            <a:srgbClr val="5ACBF0"/>
          </p15:clr>
        </p15:guide>
        <p15:guide id="16" pos="2944" userDrawn="1">
          <p15:clr>
            <a:srgbClr val="5ACBF0"/>
          </p15:clr>
        </p15:guide>
        <p15:guide id="17" pos="4738" userDrawn="1">
          <p15:clr>
            <a:srgbClr val="5ACBF0"/>
          </p15:clr>
        </p15:guide>
        <p15:guide id="18" pos="5514" userDrawn="1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52999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 userDrawn="1">
          <p15:clr>
            <a:srgbClr val="5ACBF0"/>
          </p15:clr>
        </p15:guide>
        <p15:guide id="16" pos="1524" userDrawn="1">
          <p15:clr>
            <a:srgbClr val="5ACBF0"/>
          </p15:clr>
        </p15:guide>
        <p15:guide id="17" pos="2298" userDrawn="1">
          <p15:clr>
            <a:srgbClr val="5ACBF0"/>
          </p15:clr>
        </p15:guide>
        <p15:guide id="18" pos="3450" userDrawn="1">
          <p15:clr>
            <a:srgbClr val="5ACBF0"/>
          </p15:clr>
        </p15:guide>
        <p15:guide id="19" pos="4230" userDrawn="1">
          <p15:clr>
            <a:srgbClr val="5ACBF0"/>
          </p15:clr>
        </p15:guide>
        <p15:guide id="20" pos="5380" userDrawn="1">
          <p15:clr>
            <a:srgbClr val="5ACBF0"/>
          </p15:clr>
        </p15:guide>
        <p15:guide id="21" pos="6156" userDrawn="1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059039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329919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61602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 userDrawn="1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675316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746468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 userDrawn="1">
          <p15:clr>
            <a:srgbClr val="5ACBF0"/>
          </p15:clr>
        </p15:guide>
        <p15:guide id="3" pos="6216" userDrawn="1">
          <p15:clr>
            <a:srgbClr val="5ACBF0"/>
          </p15:clr>
        </p15:guide>
        <p15:guide id="5" pos="5850" userDrawn="1">
          <p15:clr>
            <a:srgbClr val="5ACBF0"/>
          </p15:clr>
        </p15:guide>
        <p15:guide id="7" pos="4392" userDrawn="1">
          <p15:clr>
            <a:srgbClr val="5ACBF0"/>
          </p15:clr>
        </p15:guide>
        <p15:guide id="8" pos="3292" userDrawn="1">
          <p15:clr>
            <a:srgbClr val="5ACBF0"/>
          </p15:clr>
        </p15:guide>
        <p15:guide id="10" pos="2926">
          <p15:clr>
            <a:srgbClr val="5ACBF0"/>
          </p15:clr>
        </p15:guide>
        <p15:guide id="11" pos="4754" userDrawn="1">
          <p15:clr>
            <a:srgbClr val="5ACBF0"/>
          </p15:clr>
        </p15:guide>
        <p15:guide id="13" pos="1464" userDrawn="1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 userDrawn="1">
          <p15:clr>
            <a:srgbClr val="5ACBF0"/>
          </p15:clr>
        </p15:guide>
        <p15:guide id="16" orient="horz" pos="2533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96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9640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Da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AA3643-D5D9-41B9-96E4-855AEB76E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689" y="2948801"/>
            <a:ext cx="1218531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B3B0E4D-D109-49B7-BF11-D8753C60B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4781629"/>
            <a:ext cx="1218531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4601C7D-5B7B-4418-AB27-23F676F8E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743826" y="0"/>
            <a:ext cx="44481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3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err="1">
              <a:solidFill>
                <a:srgbClr val="FFFFFF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6957756" cy="5539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EA047F-F46A-4D66-90BE-735B879FE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2643945"/>
            <a:ext cx="3836648" cy="3283903"/>
          </a:xfrm>
          <a:prstGeom prst="rect">
            <a:avLst/>
          </a:prstGeom>
          <a:solidFill>
            <a:srgbClr val="0078D4"/>
          </a:solidFill>
        </p:spPr>
        <p:txBody>
          <a:bodyPr wrap="square" lIns="288000" tIns="288000" rIns="288000" bIns="288000" rtlCol="0">
            <a:noAutofit/>
          </a:bodyPr>
          <a:lstStyle/>
          <a:p>
            <a:pPr defTabSz="914330">
              <a:spcAft>
                <a:spcPts val="600"/>
              </a:spcAft>
              <a:defRPr/>
            </a:pPr>
            <a:endParaRPr lang="en-US" sz="2000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AEBF4D-1538-4661-A974-9DC95BE8C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317934"/>
            <a:ext cx="3836648" cy="721700"/>
          </a:xfrm>
          <a:prstGeom prst="rect">
            <a:avLst/>
          </a:prstGeom>
          <a:solidFill>
            <a:srgbClr val="8DE971"/>
          </a:solidFill>
        </p:spPr>
        <p:txBody>
          <a:bodyPr wrap="square" lIns="288000" tIns="144000" rIns="288000" bIns="144000" rtlCol="0">
            <a:noAutofit/>
          </a:bodyPr>
          <a:lstStyle/>
          <a:p>
            <a:pPr defTabSz="914330">
              <a:defRPr/>
            </a:pPr>
            <a:endParaRPr lang="en-US" sz="1600" dirty="0">
              <a:latin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6BD227-A1D8-426C-A894-FCF492029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1868608"/>
            <a:ext cx="3836648" cy="721700"/>
          </a:xfrm>
          <a:prstGeom prst="rect">
            <a:avLst/>
          </a:prstGeom>
          <a:solidFill>
            <a:srgbClr val="8DE971"/>
          </a:solidFill>
        </p:spPr>
        <p:txBody>
          <a:bodyPr wrap="square" lIns="288000" tIns="144000" rIns="288000" bIns="144000" rtlCol="0">
            <a:noAutofit/>
          </a:bodyPr>
          <a:lstStyle/>
          <a:p>
            <a:pPr defTabSz="914330">
              <a:defRPr/>
            </a:pPr>
            <a:endParaRPr lang="en-US" sz="1600" dirty="0">
              <a:latin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F418C7-E3F4-4A91-8CFC-D77B437C3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5818366"/>
            <a:ext cx="3836648" cy="721700"/>
          </a:xfrm>
          <a:prstGeom prst="rect">
            <a:avLst/>
          </a:prstGeom>
          <a:solidFill>
            <a:srgbClr val="F4364C"/>
          </a:solidFill>
        </p:spPr>
        <p:txBody>
          <a:bodyPr wrap="square" lIns="288000" tIns="144000" rIns="288000" bIns="144000" rtlCol="0">
            <a:noAutofit/>
          </a:bodyPr>
          <a:lstStyle/>
          <a:p>
            <a:pPr defTabSz="914330">
              <a:defRPr/>
            </a:pPr>
            <a:endParaRPr lang="en-US" sz="1600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1AEB94-766F-4C38-8F21-EE365EB3B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1093271"/>
            <a:ext cx="3836648" cy="721700"/>
          </a:xfrm>
          <a:prstGeom prst="rect">
            <a:avLst/>
          </a:prstGeom>
          <a:solidFill>
            <a:srgbClr val="8DE971"/>
          </a:solidFill>
        </p:spPr>
        <p:txBody>
          <a:bodyPr wrap="square" lIns="288000" tIns="144000" rIns="288000" bIns="144000" rtlCol="0">
            <a:noAutofit/>
          </a:bodyPr>
          <a:lstStyle/>
          <a:p>
            <a:pPr defTabSz="914330">
              <a:defRPr/>
            </a:pPr>
            <a:endParaRPr lang="en-US" sz="1600" dirty="0">
              <a:latin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FCED19-D572-492D-9329-F23C5197CE8E}"/>
              </a:ext>
            </a:extLst>
          </p:cNvPr>
          <p:cNvSpPr txBox="1"/>
          <p:nvPr userDrawn="1"/>
        </p:nvSpPr>
        <p:spPr>
          <a:xfrm>
            <a:off x="588264" y="1464199"/>
            <a:ext cx="221067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30">
              <a:defRPr/>
            </a:pPr>
            <a:r>
              <a:rPr lang="en-US" sz="2400" dirty="0">
                <a:solidFill>
                  <a:srgbClr val="0078D4"/>
                </a:solidFill>
                <a:latin typeface="Segoe UI Semibold"/>
              </a:rPr>
              <a:t>Content owners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47234D-6452-4D02-98D0-4EC0666FA2D4}"/>
              </a:ext>
            </a:extLst>
          </p:cNvPr>
          <p:cNvSpPr txBox="1"/>
          <p:nvPr userDrawn="1"/>
        </p:nvSpPr>
        <p:spPr>
          <a:xfrm>
            <a:off x="588264" y="3297034"/>
            <a:ext cx="33772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330" rtl="0" eaLnBrk="1" latinLnBrk="0" hangingPunct="1">
              <a:defRPr/>
            </a:pPr>
            <a:r>
              <a:rPr lang="en-US" sz="2400" kern="1200" dirty="0">
                <a:solidFill>
                  <a:srgbClr val="0078D4"/>
                </a:solidFill>
                <a:latin typeface="Segoe UI Semibold"/>
                <a:ea typeface="+mn-ea"/>
                <a:cs typeface="+mn-cs"/>
              </a:rPr>
              <a:t>Design and art direction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BA6838-7838-4608-9DBE-CAF9E79615B8}"/>
              </a:ext>
            </a:extLst>
          </p:cNvPr>
          <p:cNvSpPr txBox="1"/>
          <p:nvPr userDrawn="1"/>
        </p:nvSpPr>
        <p:spPr>
          <a:xfrm>
            <a:off x="588263" y="5129863"/>
            <a:ext cx="153939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330" rtl="0" eaLnBrk="1" latinLnBrk="0" hangingPunct="1">
              <a:defRPr/>
            </a:pPr>
            <a:r>
              <a:rPr lang="en-US" sz="2400" kern="1200" dirty="0">
                <a:solidFill>
                  <a:srgbClr val="0078D4"/>
                </a:solidFill>
                <a:latin typeface="Segoe UI Semibold"/>
                <a:ea typeface="+mn-ea"/>
                <a:cs typeface="+mn-cs"/>
              </a:rPr>
              <a:t>Production</a:t>
            </a:r>
          </a:p>
        </p:txBody>
      </p:sp>
    </p:spTree>
    <p:extLst>
      <p:ext uri="{BB962C8B-B14F-4D97-AF65-F5344CB8AC3E}">
        <p14:creationId xmlns:p14="http://schemas.microsoft.com/office/powerpoint/2010/main" val="20741882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1438" y="710247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8029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3841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978534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56685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Right s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206398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eft s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4509513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4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07464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8DC8E8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46914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0078D4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47456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5705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 userDrawn="1">
          <p15:clr>
            <a:srgbClr val="A4A3A4"/>
          </p15:clr>
        </p15:guide>
        <p15:guide id="15" pos="3348" userDrawn="1">
          <p15:clr>
            <a:srgbClr val="A4A3A4"/>
          </p15:clr>
        </p15:guide>
        <p15:guide id="16" pos="3754" userDrawn="1">
          <p15:clr>
            <a:srgbClr val="A4A3A4"/>
          </p15:clr>
        </p15:guide>
        <p15:guide id="17" pos="3931" userDrawn="1">
          <p15:clr>
            <a:srgbClr val="A4A3A4"/>
          </p15:clr>
        </p15:guide>
        <p15:guide id="18" pos="4342" userDrawn="1">
          <p15:clr>
            <a:srgbClr val="A4A3A4"/>
          </p15:clr>
        </p15:guide>
        <p15:guide id="19" pos="4531" userDrawn="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8787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2C8C9C-3E54-568B-E1D6-8F044902E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87" t="315" r="281" b="20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11">
            <a:extLst>
              <a:ext uri="{FF2B5EF4-FFF2-40B4-BE49-F238E27FC236}">
                <a16:creationId xmlns:a16="http://schemas.microsoft.com/office/drawing/2014/main" id="{D1EC82F0-E203-30D6-F001-BD4FBCFA67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-127918" y="1721222"/>
            <a:ext cx="5215674" cy="2958353"/>
          </a:xfrm>
          <a:prstGeom prst="rect">
            <a:avLst/>
          </a:prstGeom>
        </p:spPr>
      </p:pic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BB316DB6-E463-E6B5-B124-0119C20D447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918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6132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720065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5" name="MS logo white - EMF" descr="Microsoft logo white text version">
            <a:extLst>
              <a:ext uri="{FF2B5EF4-FFF2-40B4-BE49-F238E27FC236}">
                <a16:creationId xmlns:a16="http://schemas.microsoft.com/office/drawing/2014/main" id="{3389E315-0509-5612-18AC-DAC796CD5E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6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38357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13139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886038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306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8223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 userDrawn="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 userDrawn="1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00727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 userDrawn="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 userDrawn="1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82190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407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5292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 userDrawn="1">
          <p15:clr>
            <a:srgbClr val="5ACBF0"/>
          </p15:clr>
        </p15:guide>
        <p15:guide id="7" pos="1795" userDrawn="1">
          <p15:clr>
            <a:srgbClr val="5ACBF0"/>
          </p15:clr>
        </p15:guide>
        <p15:guide id="8" pos="3035" userDrawn="1">
          <p15:clr>
            <a:srgbClr val="5ACBF0"/>
          </p15:clr>
        </p15:guide>
        <p15:guide id="9" pos="3221" userDrawn="1">
          <p15:clr>
            <a:srgbClr val="5ACBF0"/>
          </p15:clr>
        </p15:guide>
        <p15:guide id="10" pos="4461" userDrawn="1">
          <p15:clr>
            <a:srgbClr val="5ACBF0"/>
          </p15:clr>
        </p15:guide>
        <p15:guide id="11" pos="5890" userDrawn="1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 userDrawn="1">
          <p15:clr>
            <a:srgbClr val="5ACBF0"/>
          </p15:clr>
        </p15:guide>
        <p15:guide id="14" pos="6072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6797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67532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74204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 userDrawn="1">
          <p15:clr>
            <a:srgbClr val="5ACBF0"/>
          </p15:clr>
        </p15:guide>
        <p15:guide id="34" pos="3336" userDrawn="1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24526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 userDrawn="1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  <p15:guide id="31" pos="3840" userDrawn="1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7737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 userDrawn="1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811907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5ACBF0"/>
          </p15:clr>
        </p15:guide>
        <p15:guide id="5" orient="horz" pos="2160" userDrawn="1">
          <p15:clr>
            <a:srgbClr val="5ACBF0"/>
          </p15:clr>
        </p15:guide>
        <p15:guide id="6" pos="2991">
          <p15:clr>
            <a:srgbClr val="5ACBF0"/>
          </p15:clr>
        </p15:guide>
        <p15:guide id="7" pos="3728" userDrawn="1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97354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898126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907845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644429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 userDrawn="1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721971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5701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 userDrawn="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 userDrawn="1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564922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89093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645758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 userDrawn="1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145569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 userDrawn="1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492994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451" userDrawn="1">
          <p15:clr>
            <a:srgbClr val="5ACBF0"/>
          </p15:clr>
        </p15:guide>
        <p15:guide id="16" pos="4229" userDrawn="1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204659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 userDrawn="1">
          <p15:clr>
            <a:srgbClr val="5ACBF0"/>
          </p15:clr>
        </p15:guide>
        <p15:guide id="15" pos="2168" userDrawn="1">
          <p15:clr>
            <a:srgbClr val="5ACBF0"/>
          </p15:clr>
        </p15:guide>
        <p15:guide id="16" pos="2944" userDrawn="1">
          <p15:clr>
            <a:srgbClr val="5ACBF0"/>
          </p15:clr>
        </p15:guide>
        <p15:guide id="17" pos="4738" userDrawn="1">
          <p15:clr>
            <a:srgbClr val="5ACBF0"/>
          </p15:clr>
        </p15:guide>
        <p15:guide id="18" pos="5514" userDrawn="1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944361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 userDrawn="1">
          <p15:clr>
            <a:srgbClr val="5ACBF0"/>
          </p15:clr>
        </p15:guide>
        <p15:guide id="16" pos="1524" userDrawn="1">
          <p15:clr>
            <a:srgbClr val="5ACBF0"/>
          </p15:clr>
        </p15:guide>
        <p15:guide id="17" pos="2298" userDrawn="1">
          <p15:clr>
            <a:srgbClr val="5ACBF0"/>
          </p15:clr>
        </p15:guide>
        <p15:guide id="18" pos="3450" userDrawn="1">
          <p15:clr>
            <a:srgbClr val="5ACBF0"/>
          </p15:clr>
        </p15:guide>
        <p15:guide id="19" pos="4230" userDrawn="1">
          <p15:clr>
            <a:srgbClr val="5ACBF0"/>
          </p15:clr>
        </p15:guide>
        <p15:guide id="20" pos="5380" userDrawn="1">
          <p15:clr>
            <a:srgbClr val="5ACBF0"/>
          </p15:clr>
        </p15:guide>
        <p15:guide id="21" pos="6156" userDrawn="1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166785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49133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 userDrawn="1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592123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7088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 userDrawn="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 userDrawn="1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717352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 userDrawn="1">
          <p15:clr>
            <a:srgbClr val="5ACBF0"/>
          </p15:clr>
        </p15:guide>
        <p15:guide id="3" pos="6216" userDrawn="1">
          <p15:clr>
            <a:srgbClr val="5ACBF0"/>
          </p15:clr>
        </p15:guide>
        <p15:guide id="5" pos="5850" userDrawn="1">
          <p15:clr>
            <a:srgbClr val="5ACBF0"/>
          </p15:clr>
        </p15:guide>
        <p15:guide id="7" pos="4392" userDrawn="1">
          <p15:clr>
            <a:srgbClr val="5ACBF0"/>
          </p15:clr>
        </p15:guide>
        <p15:guide id="8" pos="3292" userDrawn="1">
          <p15:clr>
            <a:srgbClr val="5ACBF0"/>
          </p15:clr>
        </p15:guide>
        <p15:guide id="10" pos="2926">
          <p15:clr>
            <a:srgbClr val="5ACBF0"/>
          </p15:clr>
        </p15:guide>
        <p15:guide id="11" pos="4754" userDrawn="1">
          <p15:clr>
            <a:srgbClr val="5ACBF0"/>
          </p15:clr>
        </p15:guide>
        <p15:guide id="13" pos="1464" userDrawn="1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 userDrawn="1">
          <p15:clr>
            <a:srgbClr val="5ACBF0"/>
          </p15:clr>
        </p15:guide>
        <p15:guide id="16" orient="horz" pos="2533" userDrawn="1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068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942958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Dates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A1C6E1-5E25-45AB-BA01-27CDC7E14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689" y="2948801"/>
            <a:ext cx="1218531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AB2A17-4165-4589-BAC3-6D1AD5AED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4781629"/>
            <a:ext cx="1218531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4601C7D-5B7B-4418-AB27-23F676F8E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743826" y="0"/>
            <a:ext cx="44481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3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err="1">
              <a:solidFill>
                <a:srgbClr val="FFFFFF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6957756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EA047F-F46A-4D66-90BE-735B879FE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2643945"/>
            <a:ext cx="3836648" cy="3283903"/>
          </a:xfrm>
          <a:prstGeom prst="rect">
            <a:avLst/>
          </a:prstGeom>
          <a:solidFill>
            <a:srgbClr val="0078D4"/>
          </a:solidFill>
        </p:spPr>
        <p:txBody>
          <a:bodyPr wrap="square" lIns="288000" tIns="288000" rIns="288000" bIns="288000" rtlCol="0">
            <a:noAutofit/>
          </a:bodyPr>
          <a:lstStyle/>
          <a:p>
            <a:pPr defTabSz="914330">
              <a:spcAft>
                <a:spcPts val="600"/>
              </a:spcAft>
              <a:defRPr/>
            </a:pPr>
            <a:endParaRPr lang="en-US" sz="2000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AEBF4D-1538-4661-A974-9DC95BE8C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317934"/>
            <a:ext cx="3836648" cy="721700"/>
          </a:xfrm>
          <a:prstGeom prst="rect">
            <a:avLst/>
          </a:prstGeom>
          <a:solidFill>
            <a:srgbClr val="8DE971"/>
          </a:solidFill>
        </p:spPr>
        <p:txBody>
          <a:bodyPr wrap="square" lIns="288000" tIns="144000" rIns="288000" bIns="144000" rtlCol="0">
            <a:noAutofit/>
          </a:bodyPr>
          <a:lstStyle/>
          <a:p>
            <a:pPr defTabSz="914330">
              <a:defRPr/>
            </a:pPr>
            <a:endParaRPr lang="en-US" sz="1600" dirty="0">
              <a:latin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6BD227-A1D8-426C-A894-FCF492029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1868608"/>
            <a:ext cx="3836648" cy="721700"/>
          </a:xfrm>
          <a:prstGeom prst="rect">
            <a:avLst/>
          </a:prstGeom>
          <a:solidFill>
            <a:srgbClr val="8DE971"/>
          </a:solidFill>
        </p:spPr>
        <p:txBody>
          <a:bodyPr wrap="square" lIns="288000" tIns="144000" rIns="288000" bIns="144000" rtlCol="0">
            <a:noAutofit/>
          </a:bodyPr>
          <a:lstStyle/>
          <a:p>
            <a:pPr defTabSz="914330">
              <a:defRPr/>
            </a:pPr>
            <a:endParaRPr lang="en-US" sz="1600" dirty="0">
              <a:latin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F418C7-E3F4-4A91-8CFC-D77B437C3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5818366"/>
            <a:ext cx="3836648" cy="721700"/>
          </a:xfrm>
          <a:prstGeom prst="rect">
            <a:avLst/>
          </a:prstGeom>
          <a:solidFill>
            <a:srgbClr val="07641D"/>
          </a:solidFill>
        </p:spPr>
        <p:txBody>
          <a:bodyPr wrap="square" lIns="288000" tIns="144000" rIns="288000" bIns="144000" rtlCol="0">
            <a:noAutofit/>
          </a:bodyPr>
          <a:lstStyle/>
          <a:p>
            <a:pPr defTabSz="914330">
              <a:defRPr/>
            </a:pPr>
            <a:endParaRPr lang="en-US" sz="1600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1AEB94-766F-4C38-8F21-EE365EB3B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1093271"/>
            <a:ext cx="3836648" cy="721700"/>
          </a:xfrm>
          <a:prstGeom prst="rect">
            <a:avLst/>
          </a:prstGeom>
          <a:solidFill>
            <a:srgbClr val="8DE971"/>
          </a:solidFill>
        </p:spPr>
        <p:txBody>
          <a:bodyPr wrap="square" lIns="288000" tIns="144000" rIns="288000" bIns="144000" rtlCol="0">
            <a:noAutofit/>
          </a:bodyPr>
          <a:lstStyle/>
          <a:p>
            <a:pPr defTabSz="914330">
              <a:defRPr/>
            </a:pPr>
            <a:endParaRPr lang="en-US" sz="1600" dirty="0">
              <a:latin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FCED19-D572-492D-9329-F23C5197CE8E}"/>
              </a:ext>
            </a:extLst>
          </p:cNvPr>
          <p:cNvSpPr txBox="1"/>
          <p:nvPr userDrawn="1"/>
        </p:nvSpPr>
        <p:spPr>
          <a:xfrm>
            <a:off x="588264" y="1464199"/>
            <a:ext cx="221067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30">
              <a:defRPr/>
            </a:pPr>
            <a:r>
              <a:rPr lang="en-US" sz="2400" dirty="0">
                <a:solidFill>
                  <a:srgbClr val="0078D4"/>
                </a:solidFill>
                <a:latin typeface="Segoe UI Semibold"/>
              </a:rPr>
              <a:t>Content owners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47234D-6452-4D02-98D0-4EC0666FA2D4}"/>
              </a:ext>
            </a:extLst>
          </p:cNvPr>
          <p:cNvSpPr txBox="1"/>
          <p:nvPr userDrawn="1"/>
        </p:nvSpPr>
        <p:spPr>
          <a:xfrm>
            <a:off x="588264" y="3297034"/>
            <a:ext cx="33772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30">
              <a:defRPr/>
            </a:pPr>
            <a:r>
              <a:rPr lang="en-US" sz="2400" dirty="0">
                <a:solidFill>
                  <a:srgbClr val="0078D4"/>
                </a:solidFill>
                <a:latin typeface="Segoe UI Semibold"/>
              </a:rPr>
              <a:t>Design and art direction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BA6838-7838-4608-9DBE-CAF9E79615B8}"/>
              </a:ext>
            </a:extLst>
          </p:cNvPr>
          <p:cNvSpPr txBox="1"/>
          <p:nvPr userDrawn="1"/>
        </p:nvSpPr>
        <p:spPr>
          <a:xfrm>
            <a:off x="588263" y="5129863"/>
            <a:ext cx="153939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30">
              <a:defRPr/>
            </a:pPr>
            <a:r>
              <a:rPr lang="en-US" sz="2400" dirty="0">
                <a:solidFill>
                  <a:srgbClr val="0078D4"/>
                </a:solidFill>
                <a:latin typeface="Segoe UI Semibold"/>
              </a:rPr>
              <a:t>Production</a:t>
            </a:r>
          </a:p>
        </p:txBody>
      </p:sp>
    </p:spTree>
    <p:extLst>
      <p:ext uri="{BB962C8B-B14F-4D97-AF65-F5344CB8AC3E}">
        <p14:creationId xmlns:p14="http://schemas.microsoft.com/office/powerpoint/2010/main" val="3274137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92" userDrawn="1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1438" y="710247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96532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102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589568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5923881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5322753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3808482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9183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31917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509376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5260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2020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 userDrawn="1">
          <p15:clr>
            <a:srgbClr val="A4A3A4"/>
          </p15:clr>
        </p15:guide>
        <p15:guide id="15" pos="3348" userDrawn="1">
          <p15:clr>
            <a:srgbClr val="A4A3A4"/>
          </p15:clr>
        </p15:guide>
        <p15:guide id="16" pos="3754" userDrawn="1">
          <p15:clr>
            <a:srgbClr val="A4A3A4"/>
          </p15:clr>
        </p15:guide>
        <p15:guide id="17" pos="3931" userDrawn="1">
          <p15:clr>
            <a:srgbClr val="A4A3A4"/>
          </p15:clr>
        </p15:guide>
        <p15:guide id="18" pos="4342" userDrawn="1">
          <p15:clr>
            <a:srgbClr val="A4A3A4"/>
          </p15:clr>
        </p15:guide>
        <p15:guide id="19" pos="4531" userDrawn="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780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A9951252-47D0-4747-8692-1D9F8A5F50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73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6245438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26" Type="http://schemas.openxmlformats.org/officeDocument/2006/relationships/slideLayout" Target="../slideLayouts/slideLayout74.xml"/><Relationship Id="rId39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69.xml"/><Relationship Id="rId34" Type="http://schemas.openxmlformats.org/officeDocument/2006/relationships/slideLayout" Target="../slideLayouts/slideLayout82.xml"/><Relationship Id="rId42" Type="http://schemas.openxmlformats.org/officeDocument/2006/relationships/slideLayout" Target="../slideLayouts/slideLayout90.xml"/><Relationship Id="rId47" Type="http://schemas.openxmlformats.org/officeDocument/2006/relationships/slideLayout" Target="../slideLayouts/slideLayout95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9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72.xml"/><Relationship Id="rId32" Type="http://schemas.openxmlformats.org/officeDocument/2006/relationships/slideLayout" Target="../slideLayouts/slideLayout80.xml"/><Relationship Id="rId37" Type="http://schemas.openxmlformats.org/officeDocument/2006/relationships/slideLayout" Target="../slideLayouts/slideLayout85.xml"/><Relationship Id="rId40" Type="http://schemas.openxmlformats.org/officeDocument/2006/relationships/slideLayout" Target="../slideLayouts/slideLayout88.xml"/><Relationship Id="rId45" Type="http://schemas.openxmlformats.org/officeDocument/2006/relationships/slideLayout" Target="../slideLayouts/slideLayout93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71.xml"/><Relationship Id="rId28" Type="http://schemas.openxmlformats.org/officeDocument/2006/relationships/slideLayout" Target="../slideLayouts/slideLayout76.xml"/><Relationship Id="rId36" Type="http://schemas.openxmlformats.org/officeDocument/2006/relationships/slideLayout" Target="../slideLayouts/slideLayout84.xml"/><Relationship Id="rId49" Type="http://schemas.openxmlformats.org/officeDocument/2006/relationships/theme" Target="../theme/theme2.xml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31" Type="http://schemas.openxmlformats.org/officeDocument/2006/relationships/slideLayout" Target="../slideLayouts/slideLayout79.xml"/><Relationship Id="rId44" Type="http://schemas.openxmlformats.org/officeDocument/2006/relationships/slideLayout" Target="../slideLayouts/slideLayout92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70.xml"/><Relationship Id="rId27" Type="http://schemas.openxmlformats.org/officeDocument/2006/relationships/slideLayout" Target="../slideLayouts/slideLayout75.xml"/><Relationship Id="rId30" Type="http://schemas.openxmlformats.org/officeDocument/2006/relationships/slideLayout" Target="../slideLayouts/slideLayout78.xml"/><Relationship Id="rId35" Type="http://schemas.openxmlformats.org/officeDocument/2006/relationships/slideLayout" Target="../slideLayouts/slideLayout83.xml"/><Relationship Id="rId43" Type="http://schemas.openxmlformats.org/officeDocument/2006/relationships/slideLayout" Target="../slideLayouts/slideLayout91.xml"/><Relationship Id="rId48" Type="http://schemas.openxmlformats.org/officeDocument/2006/relationships/slideLayout" Target="../slideLayouts/slideLayout96.xml"/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73.xml"/><Relationship Id="rId33" Type="http://schemas.openxmlformats.org/officeDocument/2006/relationships/slideLayout" Target="../slideLayouts/slideLayout81.xml"/><Relationship Id="rId38" Type="http://schemas.openxmlformats.org/officeDocument/2006/relationships/slideLayout" Target="../slideLayouts/slideLayout86.xml"/><Relationship Id="rId46" Type="http://schemas.openxmlformats.org/officeDocument/2006/relationships/slideLayout" Target="../slideLayouts/slideLayout94.xml"/><Relationship Id="rId20" Type="http://schemas.openxmlformats.org/officeDocument/2006/relationships/slideLayout" Target="../slideLayouts/slideLayout68.xml"/><Relationship Id="rId41" Type="http://schemas.openxmlformats.org/officeDocument/2006/relationships/slideLayout" Target="../slideLayouts/slideLayout89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467FCB69-E8FC-43B1-9D20-24836226607C}"/>
              </a:ext>
            </a:extLst>
          </p:cNvPr>
          <p:cNvPicPr>
            <a:picLocks noChangeAspect="1"/>
          </p:cNvPicPr>
          <p:nvPr userDrawn="1"/>
        </p:nvPicPr>
        <p:blipFill>
          <a:blip r:embed="rId50"/>
          <a:stretch>
            <a:fillRect/>
          </a:stretch>
        </p:blipFill>
        <p:spPr>
          <a:xfrm>
            <a:off x="12330030" y="-72426"/>
            <a:ext cx="1227865" cy="694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00" r:id="rId1"/>
    <p:sldLayoutId id="2147485273" r:id="rId2"/>
    <p:sldLayoutId id="2147484710" r:id="rId3"/>
    <p:sldLayoutId id="2147484240" r:id="rId4"/>
    <p:sldLayoutId id="2147484910" r:id="rId5"/>
    <p:sldLayoutId id="2147484911" r:id="rId6"/>
    <p:sldLayoutId id="2147485050" r:id="rId7"/>
    <p:sldLayoutId id="2147485165" r:id="rId8"/>
    <p:sldLayoutId id="2147484941" r:id="rId9"/>
    <p:sldLayoutId id="2147484942" r:id="rId10"/>
    <p:sldLayoutId id="2147485162" r:id="rId11"/>
    <p:sldLayoutId id="2147484639" r:id="rId12"/>
    <p:sldLayoutId id="2147484943" r:id="rId13"/>
    <p:sldLayoutId id="2147484603" r:id="rId14"/>
    <p:sldLayoutId id="2147484833" r:id="rId15"/>
    <p:sldLayoutId id="2147484834" r:id="rId16"/>
    <p:sldLayoutId id="2147484835" r:id="rId17"/>
    <p:sldLayoutId id="2147484922" r:id="rId18"/>
    <p:sldLayoutId id="2147484923" r:id="rId19"/>
    <p:sldLayoutId id="2147484924" r:id="rId20"/>
    <p:sldLayoutId id="2147484839" r:id="rId21"/>
    <p:sldLayoutId id="2147484840" r:id="rId22"/>
    <p:sldLayoutId id="2147484841" r:id="rId23"/>
    <p:sldLayoutId id="2147484842" r:id="rId24"/>
    <p:sldLayoutId id="2147484843" r:id="rId25"/>
    <p:sldLayoutId id="2147484938" r:id="rId26"/>
    <p:sldLayoutId id="2147484939" r:id="rId27"/>
    <p:sldLayoutId id="2147484940" r:id="rId28"/>
    <p:sldLayoutId id="2147485161" r:id="rId29"/>
    <p:sldLayoutId id="2147485152" r:id="rId30"/>
    <p:sldLayoutId id="2147485153" r:id="rId31"/>
    <p:sldLayoutId id="2147485154" r:id="rId32"/>
    <p:sldLayoutId id="2147484944" r:id="rId33"/>
    <p:sldLayoutId id="2147484945" r:id="rId34"/>
    <p:sldLayoutId id="2147485277" r:id="rId35"/>
    <p:sldLayoutId id="2147485137" r:id="rId36"/>
    <p:sldLayoutId id="2147485138" r:id="rId37"/>
    <p:sldLayoutId id="2147485139" r:id="rId38"/>
    <p:sldLayoutId id="2147485140" r:id="rId39"/>
    <p:sldLayoutId id="2147485141" r:id="rId40"/>
    <p:sldLayoutId id="2147485142" r:id="rId41"/>
    <p:sldLayoutId id="2147485274" r:id="rId42"/>
    <p:sldLayoutId id="2147485275" r:id="rId43"/>
    <p:sldLayoutId id="2147485276" r:id="rId44"/>
    <p:sldLayoutId id="2147484671" r:id="rId45"/>
    <p:sldLayoutId id="2147484673" r:id="rId46"/>
    <p:sldLayoutId id="2147484299" r:id="rId47"/>
    <p:sldLayoutId id="2147484263" r:id="rId4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  <p15:guide id="31" orient="horz" pos="369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504C6D94-2ACA-4B8A-95FD-A255CF1C47DA}"/>
              </a:ext>
            </a:extLst>
          </p:cNvPr>
          <p:cNvPicPr>
            <a:picLocks noChangeAspect="1"/>
          </p:cNvPicPr>
          <p:nvPr userDrawn="1"/>
        </p:nvPicPr>
        <p:blipFill>
          <a:blip r:embed="rId50"/>
          <a:stretch>
            <a:fillRect/>
          </a:stretch>
        </p:blipFill>
        <p:spPr>
          <a:xfrm>
            <a:off x="12330030" y="-72426"/>
            <a:ext cx="1227865" cy="694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8825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301" r:id="rId1"/>
    <p:sldLayoutId id="2147485283" r:id="rId2"/>
    <p:sldLayoutId id="2147485224" r:id="rId3"/>
    <p:sldLayoutId id="2147485225" r:id="rId4"/>
    <p:sldLayoutId id="2147485226" r:id="rId5"/>
    <p:sldLayoutId id="2147485227" r:id="rId6"/>
    <p:sldLayoutId id="2147485228" r:id="rId7"/>
    <p:sldLayoutId id="2147485229" r:id="rId8"/>
    <p:sldLayoutId id="2147485230" r:id="rId9"/>
    <p:sldLayoutId id="2147485231" r:id="rId10"/>
    <p:sldLayoutId id="2147485232" r:id="rId11"/>
    <p:sldLayoutId id="2147485233" r:id="rId12"/>
    <p:sldLayoutId id="2147485234" r:id="rId13"/>
    <p:sldLayoutId id="2147485235" r:id="rId14"/>
    <p:sldLayoutId id="2147485236" r:id="rId15"/>
    <p:sldLayoutId id="2147485238" r:id="rId16"/>
    <p:sldLayoutId id="2147485240" r:id="rId17"/>
    <p:sldLayoutId id="2147485241" r:id="rId18"/>
    <p:sldLayoutId id="2147485242" r:id="rId19"/>
    <p:sldLayoutId id="2147485243" r:id="rId20"/>
    <p:sldLayoutId id="2147485244" r:id="rId21"/>
    <p:sldLayoutId id="2147485245" r:id="rId22"/>
    <p:sldLayoutId id="2147485246" r:id="rId23"/>
    <p:sldLayoutId id="2147485247" r:id="rId24"/>
    <p:sldLayoutId id="2147485248" r:id="rId25"/>
    <p:sldLayoutId id="2147485249" r:id="rId26"/>
    <p:sldLayoutId id="2147485250" r:id="rId27"/>
    <p:sldLayoutId id="2147485251" r:id="rId28"/>
    <p:sldLayoutId id="2147485252" r:id="rId29"/>
    <p:sldLayoutId id="2147485253" r:id="rId30"/>
    <p:sldLayoutId id="2147485254" r:id="rId31"/>
    <p:sldLayoutId id="2147485255" r:id="rId32"/>
    <p:sldLayoutId id="2147485256" r:id="rId33"/>
    <p:sldLayoutId id="2147485257" r:id="rId34"/>
    <p:sldLayoutId id="2147485294" r:id="rId35"/>
    <p:sldLayoutId id="2147485258" r:id="rId36"/>
    <p:sldLayoutId id="2147485259" r:id="rId37"/>
    <p:sldLayoutId id="2147485260" r:id="rId38"/>
    <p:sldLayoutId id="2147485261" r:id="rId39"/>
    <p:sldLayoutId id="2147485262" r:id="rId40"/>
    <p:sldLayoutId id="2147485263" r:id="rId41"/>
    <p:sldLayoutId id="2147485284" r:id="rId42"/>
    <p:sldLayoutId id="2147485285" r:id="rId43"/>
    <p:sldLayoutId id="2147485286" r:id="rId44"/>
    <p:sldLayoutId id="2147485268" r:id="rId45"/>
    <p:sldLayoutId id="2147485293" r:id="rId46"/>
    <p:sldLayoutId id="2147485270" r:id="rId47"/>
    <p:sldLayoutId id="2147485271" r:id="rId4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  <p15:guide id="31" orient="horz" pos="369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power-platform/developer/cli/introduction" TargetMode="External"/><Relationship Id="rId3" Type="http://schemas.openxmlformats.org/officeDocument/2006/relationships/hyperlink" Target="https://github.com/Brendon-Colburn/shapeshifter" TargetMode="External"/><Relationship Id="rId7" Type="http://schemas.openxmlformats.org/officeDocument/2006/relationships/hyperlink" Target="https://create-react-app.dev/docs/adding-typescript/" TargetMode="External"/><Relationship Id="rId12" Type="http://schemas.openxmlformats.org/officeDocument/2006/relationships/hyperlink" Target="https://github.com/rajyraman/pcf-dev-container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powerapps.microsoft.com/en-us/blog/category/power-fx/" TargetMode="External"/><Relationship Id="rId11" Type="http://schemas.openxmlformats.org/officeDocument/2006/relationships/hyperlink" Target="https://powerapps.microsoft.com/en-us/blog/virtual-code-components-for-power-apps-using-react-and-fluent-ui-react-platform-libraries/" TargetMode="External"/><Relationship Id="rId5" Type="http://schemas.openxmlformats.org/officeDocument/2006/relationships/hyperlink" Target="https://github.com/features/copilot" TargetMode="External"/><Relationship Id="rId10" Type="http://schemas.openxmlformats.org/officeDocument/2006/relationships/hyperlink" Target="https://developer.microsoft.com/en-us/fluentui#/controls/web" TargetMode="External"/><Relationship Id="rId4" Type="http://schemas.openxmlformats.org/officeDocument/2006/relationships/hyperlink" Target="https://github.com/features/codespaces" TargetMode="External"/><Relationship Id="rId9" Type="http://schemas.openxmlformats.org/officeDocument/2006/relationships/hyperlink" Target="https://learn.microsoft.com/en-us/power-apps/developer/component-framework/custom-controls-overview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BBF5B77_CE66728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BBF5B78_CCD3C0AB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ED37020-9919-4402-B4C3-ADBF1B0EADE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74750" y="457200"/>
            <a:ext cx="11017250" cy="554038"/>
          </a:xfrm>
        </p:spPr>
        <p:txBody>
          <a:bodyPr/>
          <a:lstStyle/>
          <a:p>
            <a:r>
              <a:rPr lang="en-US" dirty="0"/>
              <a:t>Microsoft Ignite</a:t>
            </a:r>
          </a:p>
        </p:txBody>
      </p:sp>
    </p:spTree>
    <p:extLst>
      <p:ext uri="{BB962C8B-B14F-4D97-AF65-F5344CB8AC3E}">
        <p14:creationId xmlns:p14="http://schemas.microsoft.com/office/powerpoint/2010/main" val="77074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48580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Helpful Links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247317"/>
          </a:xfrm>
        </p:spPr>
        <p:txBody>
          <a:bodyPr/>
          <a:lstStyle/>
          <a:p>
            <a:pPr lvl="1"/>
            <a:r>
              <a:rPr lang="en-US" dirty="0">
                <a:hlinkClick r:id="rId3"/>
              </a:rPr>
              <a:t>https://github.com/Brendon-Colburn/shapeshifter</a:t>
            </a:r>
            <a:r>
              <a:rPr lang="en-US" dirty="0"/>
              <a:t> - Shapeshifter Repo</a:t>
            </a:r>
          </a:p>
          <a:p>
            <a:pPr lvl="1"/>
            <a:r>
              <a:rPr lang="en-US" dirty="0">
                <a:hlinkClick r:id="rId4"/>
              </a:rPr>
              <a:t>GitHub Codespaces</a:t>
            </a:r>
            <a:r>
              <a:rPr lang="en-US" dirty="0"/>
              <a:t> – Get started with </a:t>
            </a:r>
            <a:r>
              <a:rPr lang="en-US" dirty="0" err="1"/>
              <a:t>Codespaces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GitHub Copilot · Your AI pair programmer</a:t>
            </a:r>
            <a:r>
              <a:rPr lang="en-US" dirty="0"/>
              <a:t> – Get started with Copilot</a:t>
            </a:r>
          </a:p>
          <a:p>
            <a:pPr lvl="1"/>
            <a:r>
              <a:rPr lang="en-US" dirty="0">
                <a:hlinkClick r:id="rId6"/>
              </a:rPr>
              <a:t>Power Fx | Microsoft Power Apps – Blog</a:t>
            </a:r>
            <a:r>
              <a:rPr lang="en-US" dirty="0"/>
              <a:t> – Keep up with Power FX updates</a:t>
            </a:r>
          </a:p>
          <a:p>
            <a:pPr lvl="1"/>
            <a:r>
              <a:rPr lang="en-US" dirty="0">
                <a:hlinkClick r:id="rId7"/>
              </a:rPr>
              <a:t>Adding TypeScript | Create React App (create-react-app.dev)</a:t>
            </a:r>
            <a:r>
              <a:rPr lang="en-US" dirty="0"/>
              <a:t> – Get started with React + TypeScript</a:t>
            </a:r>
          </a:p>
          <a:p>
            <a:pPr lvl="1"/>
            <a:r>
              <a:rPr lang="en-US" dirty="0">
                <a:hlinkClick r:id="rId8"/>
              </a:rPr>
              <a:t>Microsoft Power Platform CLI - Power Platform | Microsoft Learn</a:t>
            </a:r>
            <a:r>
              <a:rPr lang="en-US" dirty="0"/>
              <a:t> – Power Platform CLI</a:t>
            </a:r>
          </a:p>
          <a:p>
            <a:pPr lvl="1"/>
            <a:r>
              <a:rPr lang="en-US" dirty="0">
                <a:hlinkClick r:id="rId9"/>
              </a:rPr>
              <a:t>What are code components? - Power Apps | Microsoft Learn</a:t>
            </a:r>
            <a:r>
              <a:rPr lang="en-US" dirty="0"/>
              <a:t> – Code Components Overview</a:t>
            </a:r>
          </a:p>
          <a:p>
            <a:pPr lvl="1"/>
            <a:r>
              <a:rPr lang="en-US" dirty="0">
                <a:hlinkClick r:id="rId10"/>
              </a:rPr>
              <a:t>Fluent UI - Controls - React (microsoft.com)</a:t>
            </a:r>
            <a:r>
              <a:rPr lang="en-US" dirty="0"/>
              <a:t> – Reference for Fluent UI React Controls</a:t>
            </a:r>
          </a:p>
          <a:p>
            <a:pPr lvl="1"/>
            <a:r>
              <a:rPr lang="en-US" dirty="0">
                <a:hlinkClick r:id="rId11"/>
              </a:rPr>
              <a:t>React (virtual) and Fluent UI code components</a:t>
            </a:r>
            <a:r>
              <a:rPr lang="en-US" dirty="0"/>
              <a:t> – Reference for Virtual Controls</a:t>
            </a:r>
          </a:p>
          <a:p>
            <a:pPr lvl="1"/>
            <a:r>
              <a:rPr lang="en-US" dirty="0">
                <a:hlinkClick r:id="rId12"/>
              </a:rPr>
              <a:t>rajyraman/pcf-dev-container (github.com)</a:t>
            </a:r>
            <a:r>
              <a:rPr lang="en-US" dirty="0"/>
              <a:t> – Template repo for containerized PCF controls.. Be sure to up-version the .NET Core version in the </a:t>
            </a:r>
            <a:r>
              <a:rPr lang="en-US" dirty="0" err="1"/>
              <a:t>dockerfile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30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E564DDE-F9B3-424A-B53B-3D7268C69F3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Closing</a:t>
            </a:r>
          </a:p>
        </p:txBody>
      </p:sp>
    </p:spTree>
    <p:extLst>
      <p:ext uri="{BB962C8B-B14F-4D97-AF65-F5344CB8AC3E}">
        <p14:creationId xmlns:p14="http://schemas.microsoft.com/office/powerpoint/2010/main" val="1680281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2425780"/>
            <a:ext cx="9144000" cy="1107996"/>
          </a:xfrm>
        </p:spPr>
        <p:txBody>
          <a:bodyPr/>
          <a:lstStyle/>
          <a:p>
            <a:r>
              <a:rPr lang="en-US" dirty="0"/>
              <a:t>Shapeshifter: A Power App and PCF Showcase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3962400"/>
            <a:ext cx="9144000" cy="677108"/>
          </a:xfrm>
        </p:spPr>
        <p:txBody>
          <a:bodyPr/>
          <a:lstStyle/>
          <a:p>
            <a:r>
              <a:rPr lang="en-US" dirty="0"/>
              <a:t>Brendon Colburn, MTC Architect</a:t>
            </a:r>
          </a:p>
          <a:p>
            <a:r>
              <a:rPr lang="en-US" dirty="0"/>
              <a:t>James Stento, MTC Architect</a:t>
            </a:r>
          </a:p>
        </p:txBody>
      </p:sp>
    </p:spTree>
    <p:extLst>
      <p:ext uri="{BB962C8B-B14F-4D97-AF65-F5344CB8AC3E}">
        <p14:creationId xmlns:p14="http://schemas.microsoft.com/office/powerpoint/2010/main" val="168938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2212913"/>
          </a:xfrm>
        </p:spPr>
        <p:txBody>
          <a:bodyPr/>
          <a:lstStyle/>
          <a:p>
            <a:r>
              <a:rPr lang="en-US" dirty="0"/>
              <a:t>Intros and a quick overview</a:t>
            </a:r>
          </a:p>
          <a:p>
            <a:r>
              <a:rPr lang="en-US" dirty="0"/>
              <a:t>Shapeshifter Demo</a:t>
            </a:r>
          </a:p>
          <a:p>
            <a:r>
              <a:rPr lang="en-US" dirty="0"/>
              <a:t>Recap of showcased functionalities</a:t>
            </a:r>
          </a:p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12056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7C5296-79C0-4331-A0C7-B785D49DA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9747"/>
            <a:ext cx="11018520" cy="553998"/>
          </a:xfrm>
        </p:spPr>
        <p:txBody>
          <a:bodyPr/>
          <a:lstStyle/>
          <a:p>
            <a:r>
              <a:rPr lang="en-US" dirty="0"/>
              <a:t>Today’s Speakers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A3ED6A9-0CA1-A6B9-D123-E60EA037771F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/>
          <a:srcRect/>
          <a:stretch/>
        </p:blipFill>
        <p:spPr>
          <a:xfrm>
            <a:off x="3490601" y="2224157"/>
            <a:ext cx="2312987" cy="2312987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5C5EC2-5186-491D-A50B-C2D9AED98D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90379" y="4738757"/>
            <a:ext cx="2313432" cy="553998"/>
          </a:xfrm>
        </p:spPr>
        <p:txBody>
          <a:bodyPr/>
          <a:lstStyle/>
          <a:p>
            <a:r>
              <a:rPr lang="en-US" dirty="0"/>
              <a:t>Brendon Colburn</a:t>
            </a:r>
          </a:p>
          <a:p>
            <a:r>
              <a:rPr lang="en-US" dirty="0"/>
              <a:t>DC MTC Architect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FD3D5878-6ACA-5938-74E3-66E8A01A9CB2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5"/>
          <a:srcRect t="8490" b="8490"/>
          <a:stretch/>
        </p:blipFill>
        <p:spPr>
          <a:xfrm>
            <a:off x="6391275" y="2224088"/>
            <a:ext cx="2314575" cy="2312987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EF42983-3F54-4931-81B8-D7E79CE7FA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1758" y="4738757"/>
            <a:ext cx="2313432" cy="553998"/>
          </a:xfrm>
        </p:spPr>
        <p:txBody>
          <a:bodyPr/>
          <a:lstStyle/>
          <a:p>
            <a:r>
              <a:rPr lang="en-US" dirty="0"/>
              <a:t>James </a:t>
            </a:r>
            <a:r>
              <a:rPr lang="en-US" dirty="0" err="1"/>
              <a:t>Stento</a:t>
            </a:r>
            <a:endParaRPr lang="en-US" dirty="0"/>
          </a:p>
          <a:p>
            <a:r>
              <a:rPr lang="en-US" dirty="0"/>
              <a:t>Philly MTC Architect</a:t>
            </a:r>
          </a:p>
        </p:txBody>
      </p:sp>
    </p:spTree>
    <p:extLst>
      <p:ext uri="{BB962C8B-B14F-4D97-AF65-F5344CB8AC3E}">
        <p14:creationId xmlns:p14="http://schemas.microsoft.com/office/powerpoint/2010/main" val="3462820485"/>
      </p:ext>
    </p:extLst>
  </p:cSld>
  <p:clrMapOvr>
    <a:masterClrMapping/>
  </p:clrMapOvr>
  <p:transition>
    <p:fade/>
  </p:transition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ADA2A9C8-E960-B748-69F9-0991DB07FD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3616" y="-14380"/>
            <a:ext cx="12207834" cy="6894495"/>
          </a:xfrm>
          <a:prstGeom prst="rect">
            <a:avLst/>
          </a:prstGeom>
        </p:spPr>
      </p:pic>
      <p:pic>
        <p:nvPicPr>
          <p:cNvPr id="7" name="Picture 6" descr="A close-up of a flower&#10;&#10;Description automatically generated with low confidence">
            <a:extLst>
              <a:ext uri="{FF2B5EF4-FFF2-40B4-BE49-F238E27FC236}">
                <a16:creationId xmlns:a16="http://schemas.microsoft.com/office/drawing/2014/main" id="{96180416-B208-22DD-695F-0B4465CCE8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3572902" y="-3209724"/>
            <a:ext cx="6894495" cy="13264845"/>
          </a:xfrm>
          <a:prstGeom prst="rect">
            <a:avLst/>
          </a:prstGeom>
        </p:spPr>
      </p:pic>
      <p:pic>
        <p:nvPicPr>
          <p:cNvPr id="11" name="Picture 10" descr="A picture containing invertebrate&#10;&#10;Description automatically generated">
            <a:extLst>
              <a:ext uri="{FF2B5EF4-FFF2-40B4-BE49-F238E27FC236}">
                <a16:creationId xmlns:a16="http://schemas.microsoft.com/office/drawing/2014/main" id="{CDA766DA-F961-797E-87E3-32241DD1F3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4743" y="-20908"/>
            <a:ext cx="6267257" cy="6897382"/>
          </a:xfrm>
          <a:prstGeom prst="rect">
            <a:avLst/>
          </a:prstGeom>
        </p:spPr>
      </p:pic>
      <p:grpSp>
        <p:nvGrpSpPr>
          <p:cNvPr id="381" name="Group 380">
            <a:extLst>
              <a:ext uri="{FF2B5EF4-FFF2-40B4-BE49-F238E27FC236}">
                <a16:creationId xmlns:a16="http://schemas.microsoft.com/office/drawing/2014/main" id="{A9DB8E78-8355-394E-D88C-3FAA743BC285}"/>
              </a:ext>
            </a:extLst>
          </p:cNvPr>
          <p:cNvGrpSpPr/>
          <p:nvPr/>
        </p:nvGrpSpPr>
        <p:grpSpPr>
          <a:xfrm>
            <a:off x="-317212" y="-147156"/>
            <a:ext cx="7381494" cy="4030981"/>
            <a:chOff x="1121061" y="890551"/>
            <a:chExt cx="9949878" cy="5391585"/>
          </a:xfrm>
          <a:gradFill>
            <a:gsLst>
              <a:gs pos="0">
                <a:srgbClr val="AE443B"/>
              </a:gs>
              <a:gs pos="38000">
                <a:srgbClr val="CE8E15"/>
              </a:gs>
              <a:gs pos="100000">
                <a:srgbClr val="8742AB"/>
              </a:gs>
              <a:gs pos="69000">
                <a:srgbClr val="881943"/>
              </a:gs>
            </a:gsLst>
            <a:lin ang="10800000" scaled="0"/>
          </a:gradFill>
          <a:effectLst>
            <a:outerShdw blurRad="63500" sx="102000" sy="102000" algn="ctr" rotWithShape="0">
              <a:prstClr val="black">
                <a:alpha val="29000"/>
              </a:prstClr>
            </a:outerShdw>
          </a:effectLst>
        </p:grpSpPr>
        <p:sp>
          <p:nvSpPr>
            <p:cNvPr id="382" name="Freeform 190" descr="MAP">
              <a:extLst>
                <a:ext uri="{FF2B5EF4-FFF2-40B4-BE49-F238E27FC236}">
                  <a16:creationId xmlns:a16="http://schemas.microsoft.com/office/drawing/2014/main" id="{41FE11DE-7A9D-F3F3-50E9-E08EF09D7E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2822" y="1096022"/>
              <a:ext cx="5758117" cy="4416500"/>
            </a:xfrm>
            <a:custGeom>
              <a:avLst/>
              <a:gdLst>
                <a:gd name="T0" fmla="*/ 1084 w 1206"/>
                <a:gd name="T1" fmla="*/ 183 h 957"/>
                <a:gd name="T2" fmla="*/ 972 w 1206"/>
                <a:gd name="T3" fmla="*/ 128 h 957"/>
                <a:gd name="T4" fmla="*/ 905 w 1206"/>
                <a:gd name="T5" fmla="*/ 133 h 957"/>
                <a:gd name="T6" fmla="*/ 815 w 1206"/>
                <a:gd name="T7" fmla="*/ 111 h 957"/>
                <a:gd name="T8" fmla="*/ 762 w 1206"/>
                <a:gd name="T9" fmla="*/ 39 h 957"/>
                <a:gd name="T10" fmla="*/ 674 w 1206"/>
                <a:gd name="T11" fmla="*/ 39 h 957"/>
                <a:gd name="T12" fmla="*/ 568 w 1206"/>
                <a:gd name="T13" fmla="*/ 99 h 957"/>
                <a:gd name="T14" fmla="*/ 554 w 1206"/>
                <a:gd name="T15" fmla="*/ 130 h 957"/>
                <a:gd name="T16" fmla="*/ 530 w 1206"/>
                <a:gd name="T17" fmla="*/ 177 h 957"/>
                <a:gd name="T18" fmla="*/ 517 w 1206"/>
                <a:gd name="T19" fmla="*/ 211 h 957"/>
                <a:gd name="T20" fmla="*/ 488 w 1206"/>
                <a:gd name="T21" fmla="*/ 168 h 957"/>
                <a:gd name="T22" fmla="*/ 419 w 1206"/>
                <a:gd name="T23" fmla="*/ 192 h 957"/>
                <a:gd name="T24" fmla="*/ 355 w 1206"/>
                <a:gd name="T25" fmla="*/ 206 h 957"/>
                <a:gd name="T26" fmla="*/ 291 w 1206"/>
                <a:gd name="T27" fmla="*/ 211 h 957"/>
                <a:gd name="T28" fmla="*/ 269 w 1206"/>
                <a:gd name="T29" fmla="*/ 146 h 957"/>
                <a:gd name="T30" fmla="*/ 225 w 1206"/>
                <a:gd name="T31" fmla="*/ 161 h 957"/>
                <a:gd name="T32" fmla="*/ 181 w 1206"/>
                <a:gd name="T33" fmla="*/ 211 h 957"/>
                <a:gd name="T34" fmla="*/ 131 w 1206"/>
                <a:gd name="T35" fmla="*/ 280 h 957"/>
                <a:gd name="T36" fmla="*/ 166 w 1206"/>
                <a:gd name="T37" fmla="*/ 354 h 957"/>
                <a:gd name="T38" fmla="*/ 227 w 1206"/>
                <a:gd name="T39" fmla="*/ 247 h 957"/>
                <a:gd name="T40" fmla="*/ 235 w 1206"/>
                <a:gd name="T41" fmla="*/ 300 h 957"/>
                <a:gd name="T42" fmla="*/ 239 w 1206"/>
                <a:gd name="T43" fmla="*/ 336 h 957"/>
                <a:gd name="T44" fmla="*/ 166 w 1206"/>
                <a:gd name="T45" fmla="*/ 341 h 957"/>
                <a:gd name="T46" fmla="*/ 109 w 1206"/>
                <a:gd name="T47" fmla="*/ 403 h 957"/>
                <a:gd name="T48" fmla="*/ 56 w 1206"/>
                <a:gd name="T49" fmla="*/ 456 h 957"/>
                <a:gd name="T50" fmla="*/ 101 w 1206"/>
                <a:gd name="T51" fmla="*/ 490 h 957"/>
                <a:gd name="T52" fmla="*/ 203 w 1206"/>
                <a:gd name="T53" fmla="*/ 493 h 957"/>
                <a:gd name="T54" fmla="*/ 183 w 1206"/>
                <a:gd name="T55" fmla="*/ 449 h 957"/>
                <a:gd name="T56" fmla="*/ 245 w 1206"/>
                <a:gd name="T57" fmla="*/ 485 h 957"/>
                <a:gd name="T58" fmla="*/ 279 w 1206"/>
                <a:gd name="T59" fmla="*/ 516 h 957"/>
                <a:gd name="T60" fmla="*/ 212 w 1206"/>
                <a:gd name="T61" fmla="*/ 555 h 957"/>
                <a:gd name="T62" fmla="*/ 133 w 1206"/>
                <a:gd name="T63" fmla="*/ 510 h 957"/>
                <a:gd name="T64" fmla="*/ 5 w 1206"/>
                <a:gd name="T65" fmla="*/ 616 h 957"/>
                <a:gd name="T66" fmla="*/ 125 w 1206"/>
                <a:gd name="T67" fmla="*/ 702 h 957"/>
                <a:gd name="T68" fmla="*/ 153 w 1206"/>
                <a:gd name="T69" fmla="*/ 746 h 957"/>
                <a:gd name="T70" fmla="*/ 207 w 1206"/>
                <a:gd name="T71" fmla="*/ 940 h 957"/>
                <a:gd name="T72" fmla="*/ 304 w 1206"/>
                <a:gd name="T73" fmla="*/ 860 h 957"/>
                <a:gd name="T74" fmla="*/ 371 w 1206"/>
                <a:gd name="T75" fmla="*/ 726 h 957"/>
                <a:gd name="T76" fmla="*/ 310 w 1206"/>
                <a:gd name="T77" fmla="*/ 596 h 957"/>
                <a:gd name="T78" fmla="*/ 369 w 1206"/>
                <a:gd name="T79" fmla="*/ 662 h 957"/>
                <a:gd name="T80" fmla="*/ 393 w 1206"/>
                <a:gd name="T81" fmla="*/ 582 h 957"/>
                <a:gd name="T82" fmla="*/ 500 w 1206"/>
                <a:gd name="T83" fmla="*/ 607 h 957"/>
                <a:gd name="T84" fmla="*/ 580 w 1206"/>
                <a:gd name="T85" fmla="*/ 643 h 957"/>
                <a:gd name="T86" fmla="*/ 656 w 1206"/>
                <a:gd name="T87" fmla="*/ 648 h 957"/>
                <a:gd name="T88" fmla="*/ 687 w 1206"/>
                <a:gd name="T89" fmla="*/ 661 h 957"/>
                <a:gd name="T90" fmla="*/ 715 w 1206"/>
                <a:gd name="T91" fmla="*/ 627 h 957"/>
                <a:gd name="T92" fmla="*/ 808 w 1206"/>
                <a:gd name="T93" fmla="*/ 545 h 957"/>
                <a:gd name="T94" fmla="*/ 806 w 1206"/>
                <a:gd name="T95" fmla="*/ 480 h 957"/>
                <a:gd name="T96" fmla="*/ 854 w 1206"/>
                <a:gd name="T97" fmla="*/ 516 h 957"/>
                <a:gd name="T98" fmla="*/ 934 w 1206"/>
                <a:gd name="T99" fmla="*/ 441 h 957"/>
                <a:gd name="T100" fmla="*/ 894 w 1206"/>
                <a:gd name="T101" fmla="*/ 368 h 957"/>
                <a:gd name="T102" fmla="*/ 978 w 1206"/>
                <a:gd name="T103" fmla="*/ 317 h 957"/>
                <a:gd name="T104" fmla="*/ 1050 w 1206"/>
                <a:gd name="T105" fmla="*/ 293 h 957"/>
                <a:gd name="T106" fmla="*/ 1048 w 1206"/>
                <a:gd name="T107" fmla="*/ 347 h 957"/>
                <a:gd name="T108" fmla="*/ 1088 w 1206"/>
                <a:gd name="T109" fmla="*/ 305 h 957"/>
                <a:gd name="T110" fmla="*/ 1154 w 1206"/>
                <a:gd name="T111" fmla="*/ 225 h 957"/>
                <a:gd name="T112" fmla="*/ 1193 w 1206"/>
                <a:gd name="T113" fmla="*/ 210 h 957"/>
                <a:gd name="T114" fmla="*/ 268 w 1206"/>
                <a:gd name="T115" fmla="*/ 460 h 957"/>
                <a:gd name="T116" fmla="*/ 314 w 1206"/>
                <a:gd name="T117" fmla="*/ 443 h 957"/>
                <a:gd name="T118" fmla="*/ 415 w 1206"/>
                <a:gd name="T119" fmla="*/ 510 h 957"/>
                <a:gd name="T120" fmla="*/ 408 w 1206"/>
                <a:gd name="T121" fmla="*/ 442 h 957"/>
                <a:gd name="T122" fmla="*/ 411 w 1206"/>
                <a:gd name="T123" fmla="*/ 479 h 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06" h="957">
                  <a:moveTo>
                    <a:pt x="1193" y="210"/>
                  </a:moveTo>
                  <a:cubicBezTo>
                    <a:pt x="1188" y="213"/>
                    <a:pt x="1185" y="207"/>
                    <a:pt x="1180" y="209"/>
                  </a:cubicBezTo>
                  <a:cubicBezTo>
                    <a:pt x="1178" y="214"/>
                    <a:pt x="1183" y="217"/>
                    <a:pt x="1181" y="220"/>
                  </a:cubicBezTo>
                  <a:cubicBezTo>
                    <a:pt x="1175" y="215"/>
                    <a:pt x="1179" y="207"/>
                    <a:pt x="1175" y="201"/>
                  </a:cubicBezTo>
                  <a:cubicBezTo>
                    <a:pt x="1173" y="197"/>
                    <a:pt x="1165" y="194"/>
                    <a:pt x="1159" y="190"/>
                  </a:cubicBezTo>
                  <a:cubicBezTo>
                    <a:pt x="1145" y="180"/>
                    <a:pt x="1132" y="161"/>
                    <a:pt x="1107" y="166"/>
                  </a:cubicBezTo>
                  <a:cubicBezTo>
                    <a:pt x="1104" y="162"/>
                    <a:pt x="1097" y="162"/>
                    <a:pt x="1091" y="161"/>
                  </a:cubicBezTo>
                  <a:cubicBezTo>
                    <a:pt x="1090" y="164"/>
                    <a:pt x="1089" y="166"/>
                    <a:pt x="1088" y="169"/>
                  </a:cubicBezTo>
                  <a:cubicBezTo>
                    <a:pt x="1092" y="170"/>
                    <a:pt x="1092" y="175"/>
                    <a:pt x="1093" y="178"/>
                  </a:cubicBezTo>
                  <a:cubicBezTo>
                    <a:pt x="1092" y="181"/>
                    <a:pt x="1089" y="183"/>
                    <a:pt x="1084" y="183"/>
                  </a:cubicBezTo>
                  <a:cubicBezTo>
                    <a:pt x="1083" y="175"/>
                    <a:pt x="1076" y="174"/>
                    <a:pt x="1074" y="168"/>
                  </a:cubicBezTo>
                  <a:cubicBezTo>
                    <a:pt x="1069" y="174"/>
                    <a:pt x="1056" y="172"/>
                    <a:pt x="1052" y="167"/>
                  </a:cubicBezTo>
                  <a:cubicBezTo>
                    <a:pt x="1050" y="168"/>
                    <a:pt x="1046" y="171"/>
                    <a:pt x="1042" y="169"/>
                  </a:cubicBezTo>
                  <a:cubicBezTo>
                    <a:pt x="1039" y="170"/>
                    <a:pt x="1038" y="174"/>
                    <a:pt x="1036" y="176"/>
                  </a:cubicBezTo>
                  <a:cubicBezTo>
                    <a:pt x="1036" y="173"/>
                    <a:pt x="1036" y="170"/>
                    <a:pt x="1035" y="169"/>
                  </a:cubicBezTo>
                  <a:cubicBezTo>
                    <a:pt x="1034" y="167"/>
                    <a:pt x="1028" y="169"/>
                    <a:pt x="1028" y="166"/>
                  </a:cubicBezTo>
                  <a:cubicBezTo>
                    <a:pt x="1029" y="163"/>
                    <a:pt x="1029" y="160"/>
                    <a:pt x="1029" y="158"/>
                  </a:cubicBezTo>
                  <a:cubicBezTo>
                    <a:pt x="1026" y="139"/>
                    <a:pt x="1000" y="146"/>
                    <a:pt x="985" y="150"/>
                  </a:cubicBezTo>
                  <a:cubicBezTo>
                    <a:pt x="983" y="140"/>
                    <a:pt x="974" y="138"/>
                    <a:pt x="967" y="133"/>
                  </a:cubicBezTo>
                  <a:cubicBezTo>
                    <a:pt x="969" y="131"/>
                    <a:pt x="971" y="130"/>
                    <a:pt x="972" y="128"/>
                  </a:cubicBezTo>
                  <a:cubicBezTo>
                    <a:pt x="969" y="123"/>
                    <a:pt x="962" y="122"/>
                    <a:pt x="954" y="122"/>
                  </a:cubicBezTo>
                  <a:cubicBezTo>
                    <a:pt x="951" y="126"/>
                    <a:pt x="950" y="132"/>
                    <a:pt x="943" y="133"/>
                  </a:cubicBezTo>
                  <a:cubicBezTo>
                    <a:pt x="945" y="130"/>
                    <a:pt x="950" y="130"/>
                    <a:pt x="949" y="123"/>
                  </a:cubicBezTo>
                  <a:cubicBezTo>
                    <a:pt x="948" y="121"/>
                    <a:pt x="946" y="125"/>
                    <a:pt x="945" y="122"/>
                  </a:cubicBezTo>
                  <a:cubicBezTo>
                    <a:pt x="946" y="121"/>
                    <a:pt x="948" y="120"/>
                    <a:pt x="948" y="117"/>
                  </a:cubicBezTo>
                  <a:cubicBezTo>
                    <a:pt x="937" y="118"/>
                    <a:pt x="931" y="113"/>
                    <a:pt x="922" y="111"/>
                  </a:cubicBezTo>
                  <a:cubicBezTo>
                    <a:pt x="921" y="119"/>
                    <a:pt x="908" y="115"/>
                    <a:pt x="908" y="124"/>
                  </a:cubicBezTo>
                  <a:cubicBezTo>
                    <a:pt x="909" y="126"/>
                    <a:pt x="912" y="123"/>
                    <a:pt x="913" y="125"/>
                  </a:cubicBezTo>
                  <a:cubicBezTo>
                    <a:pt x="911" y="129"/>
                    <a:pt x="915" y="134"/>
                    <a:pt x="911" y="136"/>
                  </a:cubicBezTo>
                  <a:cubicBezTo>
                    <a:pt x="908" y="137"/>
                    <a:pt x="910" y="132"/>
                    <a:pt x="905" y="133"/>
                  </a:cubicBezTo>
                  <a:cubicBezTo>
                    <a:pt x="901" y="148"/>
                    <a:pt x="900" y="137"/>
                    <a:pt x="890" y="134"/>
                  </a:cubicBezTo>
                  <a:cubicBezTo>
                    <a:pt x="886" y="135"/>
                    <a:pt x="886" y="139"/>
                    <a:pt x="882" y="139"/>
                  </a:cubicBezTo>
                  <a:cubicBezTo>
                    <a:pt x="876" y="139"/>
                    <a:pt x="875" y="133"/>
                    <a:pt x="871" y="129"/>
                  </a:cubicBezTo>
                  <a:cubicBezTo>
                    <a:pt x="867" y="135"/>
                    <a:pt x="867" y="146"/>
                    <a:pt x="861" y="150"/>
                  </a:cubicBezTo>
                  <a:cubicBezTo>
                    <a:pt x="850" y="143"/>
                    <a:pt x="851" y="124"/>
                    <a:pt x="835" y="121"/>
                  </a:cubicBezTo>
                  <a:cubicBezTo>
                    <a:pt x="839" y="116"/>
                    <a:pt x="843" y="111"/>
                    <a:pt x="849" y="109"/>
                  </a:cubicBezTo>
                  <a:cubicBezTo>
                    <a:pt x="849" y="104"/>
                    <a:pt x="846" y="102"/>
                    <a:pt x="844" y="99"/>
                  </a:cubicBezTo>
                  <a:cubicBezTo>
                    <a:pt x="834" y="100"/>
                    <a:pt x="829" y="96"/>
                    <a:pt x="825" y="92"/>
                  </a:cubicBezTo>
                  <a:cubicBezTo>
                    <a:pt x="821" y="93"/>
                    <a:pt x="820" y="96"/>
                    <a:pt x="817" y="98"/>
                  </a:cubicBezTo>
                  <a:cubicBezTo>
                    <a:pt x="819" y="102"/>
                    <a:pt x="817" y="108"/>
                    <a:pt x="815" y="111"/>
                  </a:cubicBezTo>
                  <a:cubicBezTo>
                    <a:pt x="807" y="106"/>
                    <a:pt x="785" y="114"/>
                    <a:pt x="790" y="96"/>
                  </a:cubicBezTo>
                  <a:cubicBezTo>
                    <a:pt x="781" y="95"/>
                    <a:pt x="774" y="93"/>
                    <a:pt x="765" y="95"/>
                  </a:cubicBezTo>
                  <a:cubicBezTo>
                    <a:pt x="763" y="97"/>
                    <a:pt x="763" y="100"/>
                    <a:pt x="760" y="101"/>
                  </a:cubicBezTo>
                  <a:cubicBezTo>
                    <a:pt x="760" y="97"/>
                    <a:pt x="761" y="94"/>
                    <a:pt x="760" y="91"/>
                  </a:cubicBezTo>
                  <a:cubicBezTo>
                    <a:pt x="756" y="89"/>
                    <a:pt x="757" y="94"/>
                    <a:pt x="752" y="94"/>
                  </a:cubicBezTo>
                  <a:cubicBezTo>
                    <a:pt x="748" y="92"/>
                    <a:pt x="747" y="87"/>
                    <a:pt x="743" y="85"/>
                  </a:cubicBezTo>
                  <a:cubicBezTo>
                    <a:pt x="740" y="88"/>
                    <a:pt x="741" y="92"/>
                    <a:pt x="742" y="96"/>
                  </a:cubicBezTo>
                  <a:cubicBezTo>
                    <a:pt x="736" y="102"/>
                    <a:pt x="721" y="104"/>
                    <a:pt x="716" y="109"/>
                  </a:cubicBezTo>
                  <a:cubicBezTo>
                    <a:pt x="730" y="91"/>
                    <a:pt x="749" y="78"/>
                    <a:pt x="762" y="59"/>
                  </a:cubicBezTo>
                  <a:cubicBezTo>
                    <a:pt x="756" y="53"/>
                    <a:pt x="765" y="48"/>
                    <a:pt x="762" y="39"/>
                  </a:cubicBezTo>
                  <a:cubicBezTo>
                    <a:pt x="760" y="39"/>
                    <a:pt x="760" y="41"/>
                    <a:pt x="757" y="40"/>
                  </a:cubicBezTo>
                  <a:cubicBezTo>
                    <a:pt x="755" y="27"/>
                    <a:pt x="743" y="23"/>
                    <a:pt x="729" y="25"/>
                  </a:cubicBezTo>
                  <a:cubicBezTo>
                    <a:pt x="729" y="29"/>
                    <a:pt x="725" y="33"/>
                    <a:pt x="721" y="30"/>
                  </a:cubicBezTo>
                  <a:cubicBezTo>
                    <a:pt x="721" y="25"/>
                    <a:pt x="727" y="22"/>
                    <a:pt x="725" y="18"/>
                  </a:cubicBezTo>
                  <a:cubicBezTo>
                    <a:pt x="719" y="20"/>
                    <a:pt x="716" y="16"/>
                    <a:pt x="709" y="18"/>
                  </a:cubicBezTo>
                  <a:cubicBezTo>
                    <a:pt x="711" y="13"/>
                    <a:pt x="719" y="7"/>
                    <a:pt x="713" y="1"/>
                  </a:cubicBezTo>
                  <a:cubicBezTo>
                    <a:pt x="696" y="0"/>
                    <a:pt x="686" y="13"/>
                    <a:pt x="690" y="27"/>
                  </a:cubicBezTo>
                  <a:cubicBezTo>
                    <a:pt x="688" y="30"/>
                    <a:pt x="685" y="30"/>
                    <a:pt x="681" y="31"/>
                  </a:cubicBezTo>
                  <a:cubicBezTo>
                    <a:pt x="680" y="34"/>
                    <a:pt x="682" y="40"/>
                    <a:pt x="679" y="42"/>
                  </a:cubicBezTo>
                  <a:cubicBezTo>
                    <a:pt x="677" y="41"/>
                    <a:pt x="676" y="39"/>
                    <a:pt x="674" y="39"/>
                  </a:cubicBezTo>
                  <a:cubicBezTo>
                    <a:pt x="670" y="41"/>
                    <a:pt x="668" y="45"/>
                    <a:pt x="661" y="44"/>
                  </a:cubicBezTo>
                  <a:cubicBezTo>
                    <a:pt x="661" y="42"/>
                    <a:pt x="661" y="40"/>
                    <a:pt x="661" y="38"/>
                  </a:cubicBezTo>
                  <a:cubicBezTo>
                    <a:pt x="658" y="37"/>
                    <a:pt x="655" y="36"/>
                    <a:pt x="652" y="37"/>
                  </a:cubicBezTo>
                  <a:cubicBezTo>
                    <a:pt x="647" y="49"/>
                    <a:pt x="630" y="47"/>
                    <a:pt x="620" y="53"/>
                  </a:cubicBezTo>
                  <a:cubicBezTo>
                    <a:pt x="617" y="55"/>
                    <a:pt x="606" y="67"/>
                    <a:pt x="605" y="70"/>
                  </a:cubicBezTo>
                  <a:cubicBezTo>
                    <a:pt x="602" y="82"/>
                    <a:pt x="618" y="90"/>
                    <a:pt x="604" y="96"/>
                  </a:cubicBezTo>
                  <a:cubicBezTo>
                    <a:pt x="603" y="93"/>
                    <a:pt x="609" y="93"/>
                    <a:pt x="606" y="90"/>
                  </a:cubicBezTo>
                  <a:cubicBezTo>
                    <a:pt x="602" y="86"/>
                    <a:pt x="598" y="92"/>
                    <a:pt x="595" y="94"/>
                  </a:cubicBezTo>
                  <a:cubicBezTo>
                    <a:pt x="595" y="93"/>
                    <a:pt x="595" y="91"/>
                    <a:pt x="593" y="91"/>
                  </a:cubicBezTo>
                  <a:cubicBezTo>
                    <a:pt x="588" y="96"/>
                    <a:pt x="572" y="92"/>
                    <a:pt x="568" y="99"/>
                  </a:cubicBezTo>
                  <a:cubicBezTo>
                    <a:pt x="569" y="105"/>
                    <a:pt x="572" y="109"/>
                    <a:pt x="571" y="117"/>
                  </a:cubicBezTo>
                  <a:cubicBezTo>
                    <a:pt x="575" y="122"/>
                    <a:pt x="584" y="126"/>
                    <a:pt x="586" y="134"/>
                  </a:cubicBezTo>
                  <a:cubicBezTo>
                    <a:pt x="586" y="136"/>
                    <a:pt x="584" y="139"/>
                    <a:pt x="584" y="141"/>
                  </a:cubicBezTo>
                  <a:cubicBezTo>
                    <a:pt x="584" y="146"/>
                    <a:pt x="590" y="153"/>
                    <a:pt x="585" y="156"/>
                  </a:cubicBezTo>
                  <a:cubicBezTo>
                    <a:pt x="585" y="153"/>
                    <a:pt x="584" y="150"/>
                    <a:pt x="584" y="147"/>
                  </a:cubicBezTo>
                  <a:cubicBezTo>
                    <a:pt x="581" y="145"/>
                    <a:pt x="581" y="151"/>
                    <a:pt x="580" y="149"/>
                  </a:cubicBezTo>
                  <a:cubicBezTo>
                    <a:pt x="578" y="140"/>
                    <a:pt x="585" y="140"/>
                    <a:pt x="584" y="132"/>
                  </a:cubicBezTo>
                  <a:cubicBezTo>
                    <a:pt x="581" y="133"/>
                    <a:pt x="580" y="135"/>
                    <a:pt x="577" y="134"/>
                  </a:cubicBezTo>
                  <a:cubicBezTo>
                    <a:pt x="570" y="130"/>
                    <a:pt x="565" y="115"/>
                    <a:pt x="554" y="123"/>
                  </a:cubicBezTo>
                  <a:cubicBezTo>
                    <a:pt x="553" y="127"/>
                    <a:pt x="557" y="129"/>
                    <a:pt x="554" y="130"/>
                  </a:cubicBezTo>
                  <a:cubicBezTo>
                    <a:pt x="550" y="128"/>
                    <a:pt x="550" y="127"/>
                    <a:pt x="545" y="128"/>
                  </a:cubicBezTo>
                  <a:cubicBezTo>
                    <a:pt x="543" y="132"/>
                    <a:pt x="546" y="136"/>
                    <a:pt x="548" y="138"/>
                  </a:cubicBezTo>
                  <a:cubicBezTo>
                    <a:pt x="551" y="137"/>
                    <a:pt x="552" y="139"/>
                    <a:pt x="555" y="139"/>
                  </a:cubicBezTo>
                  <a:cubicBezTo>
                    <a:pt x="556" y="141"/>
                    <a:pt x="558" y="146"/>
                    <a:pt x="557" y="147"/>
                  </a:cubicBezTo>
                  <a:cubicBezTo>
                    <a:pt x="555" y="143"/>
                    <a:pt x="548" y="142"/>
                    <a:pt x="543" y="141"/>
                  </a:cubicBezTo>
                  <a:cubicBezTo>
                    <a:pt x="535" y="134"/>
                    <a:pt x="544" y="125"/>
                    <a:pt x="542" y="114"/>
                  </a:cubicBezTo>
                  <a:cubicBezTo>
                    <a:pt x="540" y="113"/>
                    <a:pt x="539" y="112"/>
                    <a:pt x="536" y="112"/>
                  </a:cubicBezTo>
                  <a:cubicBezTo>
                    <a:pt x="537" y="121"/>
                    <a:pt x="537" y="131"/>
                    <a:pt x="528" y="131"/>
                  </a:cubicBezTo>
                  <a:cubicBezTo>
                    <a:pt x="523" y="139"/>
                    <a:pt x="532" y="146"/>
                    <a:pt x="532" y="154"/>
                  </a:cubicBezTo>
                  <a:cubicBezTo>
                    <a:pt x="532" y="162"/>
                    <a:pt x="525" y="168"/>
                    <a:pt x="530" y="177"/>
                  </a:cubicBezTo>
                  <a:cubicBezTo>
                    <a:pt x="534" y="178"/>
                    <a:pt x="537" y="178"/>
                    <a:pt x="543" y="177"/>
                  </a:cubicBezTo>
                  <a:cubicBezTo>
                    <a:pt x="553" y="178"/>
                    <a:pt x="555" y="190"/>
                    <a:pt x="551" y="199"/>
                  </a:cubicBezTo>
                  <a:cubicBezTo>
                    <a:pt x="552" y="201"/>
                    <a:pt x="557" y="199"/>
                    <a:pt x="557" y="202"/>
                  </a:cubicBezTo>
                  <a:cubicBezTo>
                    <a:pt x="545" y="206"/>
                    <a:pt x="555" y="184"/>
                    <a:pt x="544" y="182"/>
                  </a:cubicBezTo>
                  <a:cubicBezTo>
                    <a:pt x="540" y="181"/>
                    <a:pt x="537" y="183"/>
                    <a:pt x="533" y="185"/>
                  </a:cubicBezTo>
                  <a:cubicBezTo>
                    <a:pt x="538" y="202"/>
                    <a:pt x="528" y="212"/>
                    <a:pt x="520" y="221"/>
                  </a:cubicBezTo>
                  <a:cubicBezTo>
                    <a:pt x="514" y="220"/>
                    <a:pt x="505" y="222"/>
                    <a:pt x="504" y="215"/>
                  </a:cubicBezTo>
                  <a:cubicBezTo>
                    <a:pt x="508" y="215"/>
                    <a:pt x="510" y="216"/>
                    <a:pt x="512" y="218"/>
                  </a:cubicBezTo>
                  <a:cubicBezTo>
                    <a:pt x="515" y="218"/>
                    <a:pt x="515" y="215"/>
                    <a:pt x="518" y="216"/>
                  </a:cubicBezTo>
                  <a:cubicBezTo>
                    <a:pt x="519" y="213"/>
                    <a:pt x="517" y="213"/>
                    <a:pt x="517" y="211"/>
                  </a:cubicBezTo>
                  <a:cubicBezTo>
                    <a:pt x="524" y="206"/>
                    <a:pt x="527" y="197"/>
                    <a:pt x="529" y="188"/>
                  </a:cubicBezTo>
                  <a:cubicBezTo>
                    <a:pt x="521" y="182"/>
                    <a:pt x="524" y="162"/>
                    <a:pt x="525" y="155"/>
                  </a:cubicBezTo>
                  <a:cubicBezTo>
                    <a:pt x="526" y="146"/>
                    <a:pt x="520" y="142"/>
                    <a:pt x="520" y="136"/>
                  </a:cubicBezTo>
                  <a:cubicBezTo>
                    <a:pt x="520" y="128"/>
                    <a:pt x="530" y="120"/>
                    <a:pt x="525" y="111"/>
                  </a:cubicBezTo>
                  <a:cubicBezTo>
                    <a:pt x="517" y="108"/>
                    <a:pt x="510" y="114"/>
                    <a:pt x="503" y="110"/>
                  </a:cubicBezTo>
                  <a:cubicBezTo>
                    <a:pt x="501" y="125"/>
                    <a:pt x="499" y="133"/>
                    <a:pt x="489" y="141"/>
                  </a:cubicBezTo>
                  <a:cubicBezTo>
                    <a:pt x="488" y="142"/>
                    <a:pt x="489" y="146"/>
                    <a:pt x="488" y="148"/>
                  </a:cubicBezTo>
                  <a:cubicBezTo>
                    <a:pt x="489" y="148"/>
                    <a:pt x="488" y="149"/>
                    <a:pt x="488" y="150"/>
                  </a:cubicBezTo>
                  <a:cubicBezTo>
                    <a:pt x="490" y="151"/>
                    <a:pt x="492" y="151"/>
                    <a:pt x="493" y="153"/>
                  </a:cubicBezTo>
                  <a:cubicBezTo>
                    <a:pt x="494" y="161"/>
                    <a:pt x="489" y="162"/>
                    <a:pt x="488" y="168"/>
                  </a:cubicBezTo>
                  <a:cubicBezTo>
                    <a:pt x="489" y="171"/>
                    <a:pt x="496" y="169"/>
                    <a:pt x="497" y="173"/>
                  </a:cubicBezTo>
                  <a:cubicBezTo>
                    <a:pt x="494" y="177"/>
                    <a:pt x="498" y="182"/>
                    <a:pt x="502" y="183"/>
                  </a:cubicBezTo>
                  <a:cubicBezTo>
                    <a:pt x="501" y="186"/>
                    <a:pt x="500" y="189"/>
                    <a:pt x="498" y="191"/>
                  </a:cubicBezTo>
                  <a:cubicBezTo>
                    <a:pt x="488" y="179"/>
                    <a:pt x="476" y="167"/>
                    <a:pt x="455" y="166"/>
                  </a:cubicBezTo>
                  <a:cubicBezTo>
                    <a:pt x="454" y="168"/>
                    <a:pt x="452" y="169"/>
                    <a:pt x="451" y="172"/>
                  </a:cubicBezTo>
                  <a:cubicBezTo>
                    <a:pt x="453" y="175"/>
                    <a:pt x="456" y="180"/>
                    <a:pt x="454" y="185"/>
                  </a:cubicBezTo>
                  <a:cubicBezTo>
                    <a:pt x="448" y="183"/>
                    <a:pt x="450" y="189"/>
                    <a:pt x="447" y="190"/>
                  </a:cubicBezTo>
                  <a:cubicBezTo>
                    <a:pt x="445" y="187"/>
                    <a:pt x="449" y="181"/>
                    <a:pt x="442" y="180"/>
                  </a:cubicBezTo>
                  <a:cubicBezTo>
                    <a:pt x="438" y="181"/>
                    <a:pt x="438" y="186"/>
                    <a:pt x="434" y="187"/>
                  </a:cubicBezTo>
                  <a:cubicBezTo>
                    <a:pt x="427" y="184"/>
                    <a:pt x="421" y="186"/>
                    <a:pt x="419" y="192"/>
                  </a:cubicBezTo>
                  <a:cubicBezTo>
                    <a:pt x="418" y="189"/>
                    <a:pt x="414" y="196"/>
                    <a:pt x="413" y="192"/>
                  </a:cubicBezTo>
                  <a:cubicBezTo>
                    <a:pt x="415" y="191"/>
                    <a:pt x="415" y="187"/>
                    <a:pt x="415" y="182"/>
                  </a:cubicBezTo>
                  <a:cubicBezTo>
                    <a:pt x="410" y="179"/>
                    <a:pt x="409" y="186"/>
                    <a:pt x="407" y="189"/>
                  </a:cubicBezTo>
                  <a:cubicBezTo>
                    <a:pt x="406" y="188"/>
                    <a:pt x="406" y="186"/>
                    <a:pt x="405" y="185"/>
                  </a:cubicBezTo>
                  <a:cubicBezTo>
                    <a:pt x="398" y="192"/>
                    <a:pt x="389" y="196"/>
                    <a:pt x="380" y="201"/>
                  </a:cubicBezTo>
                  <a:cubicBezTo>
                    <a:pt x="379" y="204"/>
                    <a:pt x="379" y="209"/>
                    <a:pt x="378" y="212"/>
                  </a:cubicBezTo>
                  <a:cubicBezTo>
                    <a:pt x="370" y="216"/>
                    <a:pt x="366" y="211"/>
                    <a:pt x="364" y="204"/>
                  </a:cubicBezTo>
                  <a:cubicBezTo>
                    <a:pt x="365" y="201"/>
                    <a:pt x="369" y="201"/>
                    <a:pt x="374" y="201"/>
                  </a:cubicBezTo>
                  <a:cubicBezTo>
                    <a:pt x="372" y="191"/>
                    <a:pt x="366" y="186"/>
                    <a:pt x="357" y="187"/>
                  </a:cubicBezTo>
                  <a:cubicBezTo>
                    <a:pt x="356" y="193"/>
                    <a:pt x="360" y="201"/>
                    <a:pt x="355" y="206"/>
                  </a:cubicBezTo>
                  <a:cubicBezTo>
                    <a:pt x="360" y="210"/>
                    <a:pt x="359" y="217"/>
                    <a:pt x="357" y="224"/>
                  </a:cubicBezTo>
                  <a:cubicBezTo>
                    <a:pt x="354" y="221"/>
                    <a:pt x="351" y="218"/>
                    <a:pt x="346" y="218"/>
                  </a:cubicBezTo>
                  <a:cubicBezTo>
                    <a:pt x="344" y="225"/>
                    <a:pt x="337" y="226"/>
                    <a:pt x="333" y="231"/>
                  </a:cubicBezTo>
                  <a:cubicBezTo>
                    <a:pt x="331" y="238"/>
                    <a:pt x="336" y="239"/>
                    <a:pt x="336" y="244"/>
                  </a:cubicBezTo>
                  <a:cubicBezTo>
                    <a:pt x="327" y="246"/>
                    <a:pt x="322" y="240"/>
                    <a:pt x="316" y="237"/>
                  </a:cubicBezTo>
                  <a:cubicBezTo>
                    <a:pt x="310" y="242"/>
                    <a:pt x="318" y="250"/>
                    <a:pt x="322" y="250"/>
                  </a:cubicBezTo>
                  <a:cubicBezTo>
                    <a:pt x="322" y="251"/>
                    <a:pt x="322" y="252"/>
                    <a:pt x="322" y="253"/>
                  </a:cubicBezTo>
                  <a:cubicBezTo>
                    <a:pt x="314" y="256"/>
                    <a:pt x="312" y="248"/>
                    <a:pt x="305" y="247"/>
                  </a:cubicBezTo>
                  <a:cubicBezTo>
                    <a:pt x="306" y="242"/>
                    <a:pt x="303" y="239"/>
                    <a:pt x="302" y="235"/>
                  </a:cubicBezTo>
                  <a:cubicBezTo>
                    <a:pt x="311" y="223"/>
                    <a:pt x="290" y="219"/>
                    <a:pt x="291" y="211"/>
                  </a:cubicBezTo>
                  <a:cubicBezTo>
                    <a:pt x="294" y="211"/>
                    <a:pt x="294" y="214"/>
                    <a:pt x="296" y="216"/>
                  </a:cubicBezTo>
                  <a:cubicBezTo>
                    <a:pt x="308" y="223"/>
                    <a:pt x="341" y="234"/>
                    <a:pt x="343" y="211"/>
                  </a:cubicBezTo>
                  <a:cubicBezTo>
                    <a:pt x="343" y="208"/>
                    <a:pt x="339" y="205"/>
                    <a:pt x="341" y="201"/>
                  </a:cubicBezTo>
                  <a:cubicBezTo>
                    <a:pt x="324" y="194"/>
                    <a:pt x="319" y="172"/>
                    <a:pt x="296" y="175"/>
                  </a:cubicBezTo>
                  <a:cubicBezTo>
                    <a:pt x="295" y="170"/>
                    <a:pt x="288" y="172"/>
                    <a:pt x="290" y="164"/>
                  </a:cubicBezTo>
                  <a:cubicBezTo>
                    <a:pt x="286" y="163"/>
                    <a:pt x="287" y="167"/>
                    <a:pt x="283" y="167"/>
                  </a:cubicBezTo>
                  <a:cubicBezTo>
                    <a:pt x="281" y="164"/>
                    <a:pt x="278" y="166"/>
                    <a:pt x="275" y="166"/>
                  </a:cubicBezTo>
                  <a:cubicBezTo>
                    <a:pt x="276" y="163"/>
                    <a:pt x="269" y="163"/>
                    <a:pt x="272" y="161"/>
                  </a:cubicBezTo>
                  <a:cubicBezTo>
                    <a:pt x="277" y="162"/>
                    <a:pt x="279" y="159"/>
                    <a:pt x="282" y="158"/>
                  </a:cubicBezTo>
                  <a:cubicBezTo>
                    <a:pt x="281" y="151"/>
                    <a:pt x="273" y="151"/>
                    <a:pt x="269" y="146"/>
                  </a:cubicBezTo>
                  <a:cubicBezTo>
                    <a:pt x="267" y="148"/>
                    <a:pt x="268" y="151"/>
                    <a:pt x="265" y="151"/>
                  </a:cubicBezTo>
                  <a:cubicBezTo>
                    <a:pt x="265" y="148"/>
                    <a:pt x="267" y="147"/>
                    <a:pt x="267" y="144"/>
                  </a:cubicBezTo>
                  <a:cubicBezTo>
                    <a:pt x="259" y="142"/>
                    <a:pt x="260" y="149"/>
                    <a:pt x="258" y="153"/>
                  </a:cubicBezTo>
                  <a:cubicBezTo>
                    <a:pt x="258" y="149"/>
                    <a:pt x="257" y="149"/>
                    <a:pt x="258" y="145"/>
                  </a:cubicBezTo>
                  <a:cubicBezTo>
                    <a:pt x="252" y="147"/>
                    <a:pt x="252" y="153"/>
                    <a:pt x="249" y="157"/>
                  </a:cubicBezTo>
                  <a:cubicBezTo>
                    <a:pt x="248" y="151"/>
                    <a:pt x="252" y="150"/>
                    <a:pt x="253" y="145"/>
                  </a:cubicBezTo>
                  <a:cubicBezTo>
                    <a:pt x="243" y="146"/>
                    <a:pt x="240" y="154"/>
                    <a:pt x="236" y="160"/>
                  </a:cubicBezTo>
                  <a:cubicBezTo>
                    <a:pt x="234" y="159"/>
                    <a:pt x="234" y="157"/>
                    <a:pt x="230" y="158"/>
                  </a:cubicBezTo>
                  <a:cubicBezTo>
                    <a:pt x="230" y="159"/>
                    <a:pt x="230" y="162"/>
                    <a:pt x="229" y="163"/>
                  </a:cubicBezTo>
                  <a:cubicBezTo>
                    <a:pt x="228" y="162"/>
                    <a:pt x="227" y="162"/>
                    <a:pt x="225" y="161"/>
                  </a:cubicBezTo>
                  <a:cubicBezTo>
                    <a:pt x="225" y="164"/>
                    <a:pt x="222" y="165"/>
                    <a:pt x="221" y="167"/>
                  </a:cubicBezTo>
                  <a:cubicBezTo>
                    <a:pt x="221" y="165"/>
                    <a:pt x="220" y="165"/>
                    <a:pt x="218" y="165"/>
                  </a:cubicBezTo>
                  <a:cubicBezTo>
                    <a:pt x="217" y="168"/>
                    <a:pt x="217" y="172"/>
                    <a:pt x="215" y="174"/>
                  </a:cubicBezTo>
                  <a:cubicBezTo>
                    <a:pt x="212" y="172"/>
                    <a:pt x="209" y="175"/>
                    <a:pt x="207" y="171"/>
                  </a:cubicBezTo>
                  <a:cubicBezTo>
                    <a:pt x="207" y="179"/>
                    <a:pt x="198" y="183"/>
                    <a:pt x="199" y="189"/>
                  </a:cubicBezTo>
                  <a:cubicBezTo>
                    <a:pt x="198" y="189"/>
                    <a:pt x="197" y="189"/>
                    <a:pt x="197" y="190"/>
                  </a:cubicBezTo>
                  <a:cubicBezTo>
                    <a:pt x="198" y="190"/>
                    <a:pt x="198" y="195"/>
                    <a:pt x="197" y="195"/>
                  </a:cubicBezTo>
                  <a:cubicBezTo>
                    <a:pt x="195" y="195"/>
                    <a:pt x="196" y="192"/>
                    <a:pt x="193" y="193"/>
                  </a:cubicBezTo>
                  <a:cubicBezTo>
                    <a:pt x="193" y="197"/>
                    <a:pt x="192" y="199"/>
                    <a:pt x="192" y="202"/>
                  </a:cubicBezTo>
                  <a:cubicBezTo>
                    <a:pt x="186" y="200"/>
                    <a:pt x="187" y="210"/>
                    <a:pt x="181" y="211"/>
                  </a:cubicBezTo>
                  <a:cubicBezTo>
                    <a:pt x="180" y="213"/>
                    <a:pt x="182" y="213"/>
                    <a:pt x="182" y="215"/>
                  </a:cubicBezTo>
                  <a:cubicBezTo>
                    <a:pt x="179" y="214"/>
                    <a:pt x="180" y="214"/>
                    <a:pt x="178" y="216"/>
                  </a:cubicBezTo>
                  <a:cubicBezTo>
                    <a:pt x="176" y="220"/>
                    <a:pt x="179" y="219"/>
                    <a:pt x="179" y="222"/>
                  </a:cubicBezTo>
                  <a:cubicBezTo>
                    <a:pt x="175" y="225"/>
                    <a:pt x="171" y="232"/>
                    <a:pt x="174" y="237"/>
                  </a:cubicBezTo>
                  <a:cubicBezTo>
                    <a:pt x="170" y="236"/>
                    <a:pt x="167" y="243"/>
                    <a:pt x="168" y="246"/>
                  </a:cubicBezTo>
                  <a:cubicBezTo>
                    <a:pt x="158" y="243"/>
                    <a:pt x="160" y="262"/>
                    <a:pt x="151" y="260"/>
                  </a:cubicBezTo>
                  <a:cubicBezTo>
                    <a:pt x="150" y="261"/>
                    <a:pt x="150" y="264"/>
                    <a:pt x="149" y="265"/>
                  </a:cubicBezTo>
                  <a:cubicBezTo>
                    <a:pt x="147" y="265"/>
                    <a:pt x="145" y="266"/>
                    <a:pt x="142" y="266"/>
                  </a:cubicBezTo>
                  <a:cubicBezTo>
                    <a:pt x="142" y="272"/>
                    <a:pt x="137" y="273"/>
                    <a:pt x="132" y="277"/>
                  </a:cubicBezTo>
                  <a:cubicBezTo>
                    <a:pt x="133" y="279"/>
                    <a:pt x="136" y="280"/>
                    <a:pt x="131" y="280"/>
                  </a:cubicBezTo>
                  <a:cubicBezTo>
                    <a:pt x="130" y="290"/>
                    <a:pt x="132" y="294"/>
                    <a:pt x="131" y="300"/>
                  </a:cubicBezTo>
                  <a:cubicBezTo>
                    <a:pt x="132" y="302"/>
                    <a:pt x="133" y="300"/>
                    <a:pt x="135" y="301"/>
                  </a:cubicBezTo>
                  <a:cubicBezTo>
                    <a:pt x="133" y="304"/>
                    <a:pt x="131" y="305"/>
                    <a:pt x="131" y="310"/>
                  </a:cubicBezTo>
                  <a:cubicBezTo>
                    <a:pt x="132" y="312"/>
                    <a:pt x="133" y="311"/>
                    <a:pt x="135" y="312"/>
                  </a:cubicBezTo>
                  <a:cubicBezTo>
                    <a:pt x="132" y="314"/>
                    <a:pt x="133" y="316"/>
                    <a:pt x="133" y="319"/>
                  </a:cubicBezTo>
                  <a:cubicBezTo>
                    <a:pt x="137" y="320"/>
                    <a:pt x="138" y="324"/>
                    <a:pt x="141" y="325"/>
                  </a:cubicBezTo>
                  <a:cubicBezTo>
                    <a:pt x="154" y="326"/>
                    <a:pt x="155" y="315"/>
                    <a:pt x="164" y="312"/>
                  </a:cubicBezTo>
                  <a:cubicBezTo>
                    <a:pt x="166" y="325"/>
                    <a:pt x="179" y="340"/>
                    <a:pt x="170" y="348"/>
                  </a:cubicBezTo>
                  <a:cubicBezTo>
                    <a:pt x="170" y="347"/>
                    <a:pt x="170" y="345"/>
                    <a:pt x="169" y="345"/>
                  </a:cubicBezTo>
                  <a:cubicBezTo>
                    <a:pt x="167" y="348"/>
                    <a:pt x="165" y="349"/>
                    <a:pt x="166" y="354"/>
                  </a:cubicBezTo>
                  <a:cubicBezTo>
                    <a:pt x="168" y="355"/>
                    <a:pt x="170" y="356"/>
                    <a:pt x="172" y="356"/>
                  </a:cubicBezTo>
                  <a:cubicBezTo>
                    <a:pt x="174" y="352"/>
                    <a:pt x="182" y="353"/>
                    <a:pt x="185" y="352"/>
                  </a:cubicBezTo>
                  <a:cubicBezTo>
                    <a:pt x="187" y="351"/>
                    <a:pt x="184" y="350"/>
                    <a:pt x="185" y="347"/>
                  </a:cubicBezTo>
                  <a:cubicBezTo>
                    <a:pt x="189" y="347"/>
                    <a:pt x="191" y="344"/>
                    <a:pt x="194" y="346"/>
                  </a:cubicBezTo>
                  <a:cubicBezTo>
                    <a:pt x="198" y="339"/>
                    <a:pt x="202" y="326"/>
                    <a:pt x="198" y="318"/>
                  </a:cubicBezTo>
                  <a:cubicBezTo>
                    <a:pt x="207" y="318"/>
                    <a:pt x="210" y="310"/>
                    <a:pt x="213" y="305"/>
                  </a:cubicBezTo>
                  <a:cubicBezTo>
                    <a:pt x="212" y="296"/>
                    <a:pt x="197" y="293"/>
                    <a:pt x="204" y="281"/>
                  </a:cubicBezTo>
                  <a:cubicBezTo>
                    <a:pt x="204" y="279"/>
                    <a:pt x="205" y="275"/>
                    <a:pt x="203" y="274"/>
                  </a:cubicBezTo>
                  <a:cubicBezTo>
                    <a:pt x="205" y="274"/>
                    <a:pt x="206" y="274"/>
                    <a:pt x="207" y="273"/>
                  </a:cubicBezTo>
                  <a:cubicBezTo>
                    <a:pt x="209" y="262"/>
                    <a:pt x="224" y="259"/>
                    <a:pt x="227" y="247"/>
                  </a:cubicBezTo>
                  <a:cubicBezTo>
                    <a:pt x="226" y="246"/>
                    <a:pt x="225" y="245"/>
                    <a:pt x="225" y="243"/>
                  </a:cubicBezTo>
                  <a:cubicBezTo>
                    <a:pt x="229" y="237"/>
                    <a:pt x="228" y="229"/>
                    <a:pt x="234" y="227"/>
                  </a:cubicBezTo>
                  <a:cubicBezTo>
                    <a:pt x="234" y="227"/>
                    <a:pt x="241" y="232"/>
                    <a:pt x="242" y="228"/>
                  </a:cubicBezTo>
                  <a:cubicBezTo>
                    <a:pt x="242" y="232"/>
                    <a:pt x="247" y="230"/>
                    <a:pt x="248" y="233"/>
                  </a:cubicBezTo>
                  <a:cubicBezTo>
                    <a:pt x="247" y="237"/>
                    <a:pt x="247" y="238"/>
                    <a:pt x="249" y="241"/>
                  </a:cubicBezTo>
                  <a:cubicBezTo>
                    <a:pt x="239" y="242"/>
                    <a:pt x="240" y="257"/>
                    <a:pt x="232" y="256"/>
                  </a:cubicBezTo>
                  <a:cubicBezTo>
                    <a:pt x="232" y="259"/>
                    <a:pt x="231" y="261"/>
                    <a:pt x="230" y="263"/>
                  </a:cubicBezTo>
                  <a:cubicBezTo>
                    <a:pt x="229" y="264"/>
                    <a:pt x="229" y="262"/>
                    <a:pt x="227" y="263"/>
                  </a:cubicBezTo>
                  <a:cubicBezTo>
                    <a:pt x="222" y="269"/>
                    <a:pt x="226" y="277"/>
                    <a:pt x="226" y="286"/>
                  </a:cubicBezTo>
                  <a:cubicBezTo>
                    <a:pt x="227" y="294"/>
                    <a:pt x="226" y="302"/>
                    <a:pt x="235" y="300"/>
                  </a:cubicBezTo>
                  <a:cubicBezTo>
                    <a:pt x="234" y="302"/>
                    <a:pt x="235" y="303"/>
                    <a:pt x="236" y="305"/>
                  </a:cubicBezTo>
                  <a:cubicBezTo>
                    <a:pt x="248" y="302"/>
                    <a:pt x="256" y="299"/>
                    <a:pt x="267" y="295"/>
                  </a:cubicBezTo>
                  <a:cubicBezTo>
                    <a:pt x="265" y="297"/>
                    <a:pt x="266" y="299"/>
                    <a:pt x="267" y="300"/>
                  </a:cubicBezTo>
                  <a:cubicBezTo>
                    <a:pt x="269" y="302"/>
                    <a:pt x="276" y="300"/>
                    <a:pt x="276" y="304"/>
                  </a:cubicBezTo>
                  <a:cubicBezTo>
                    <a:pt x="273" y="304"/>
                    <a:pt x="273" y="302"/>
                    <a:pt x="270" y="302"/>
                  </a:cubicBezTo>
                  <a:cubicBezTo>
                    <a:pt x="269" y="306"/>
                    <a:pt x="267" y="304"/>
                    <a:pt x="263" y="305"/>
                  </a:cubicBezTo>
                  <a:cubicBezTo>
                    <a:pt x="262" y="307"/>
                    <a:pt x="264" y="308"/>
                    <a:pt x="263" y="310"/>
                  </a:cubicBezTo>
                  <a:cubicBezTo>
                    <a:pt x="253" y="307"/>
                    <a:pt x="243" y="307"/>
                    <a:pt x="237" y="312"/>
                  </a:cubicBezTo>
                  <a:cubicBezTo>
                    <a:pt x="237" y="318"/>
                    <a:pt x="239" y="324"/>
                    <a:pt x="243" y="324"/>
                  </a:cubicBezTo>
                  <a:cubicBezTo>
                    <a:pt x="240" y="328"/>
                    <a:pt x="246" y="335"/>
                    <a:pt x="239" y="336"/>
                  </a:cubicBezTo>
                  <a:cubicBezTo>
                    <a:pt x="235" y="334"/>
                    <a:pt x="236" y="329"/>
                    <a:pt x="232" y="328"/>
                  </a:cubicBezTo>
                  <a:cubicBezTo>
                    <a:pt x="221" y="327"/>
                    <a:pt x="223" y="351"/>
                    <a:pt x="224" y="356"/>
                  </a:cubicBezTo>
                  <a:cubicBezTo>
                    <a:pt x="222" y="356"/>
                    <a:pt x="219" y="356"/>
                    <a:pt x="217" y="356"/>
                  </a:cubicBezTo>
                  <a:cubicBezTo>
                    <a:pt x="216" y="360"/>
                    <a:pt x="215" y="364"/>
                    <a:pt x="211" y="363"/>
                  </a:cubicBezTo>
                  <a:cubicBezTo>
                    <a:pt x="209" y="361"/>
                    <a:pt x="211" y="360"/>
                    <a:pt x="209" y="358"/>
                  </a:cubicBezTo>
                  <a:cubicBezTo>
                    <a:pt x="197" y="359"/>
                    <a:pt x="185" y="373"/>
                    <a:pt x="178" y="361"/>
                  </a:cubicBezTo>
                  <a:cubicBezTo>
                    <a:pt x="173" y="362"/>
                    <a:pt x="171" y="365"/>
                    <a:pt x="167" y="366"/>
                  </a:cubicBezTo>
                  <a:cubicBezTo>
                    <a:pt x="166" y="364"/>
                    <a:pt x="168" y="361"/>
                    <a:pt x="166" y="361"/>
                  </a:cubicBezTo>
                  <a:cubicBezTo>
                    <a:pt x="161" y="364"/>
                    <a:pt x="159" y="358"/>
                    <a:pt x="158" y="354"/>
                  </a:cubicBezTo>
                  <a:cubicBezTo>
                    <a:pt x="159" y="348"/>
                    <a:pt x="165" y="347"/>
                    <a:pt x="166" y="341"/>
                  </a:cubicBezTo>
                  <a:cubicBezTo>
                    <a:pt x="166" y="339"/>
                    <a:pt x="162" y="341"/>
                    <a:pt x="162" y="339"/>
                  </a:cubicBezTo>
                  <a:cubicBezTo>
                    <a:pt x="162" y="334"/>
                    <a:pt x="164" y="331"/>
                    <a:pt x="164" y="326"/>
                  </a:cubicBezTo>
                  <a:cubicBezTo>
                    <a:pt x="157" y="325"/>
                    <a:pt x="159" y="334"/>
                    <a:pt x="151" y="333"/>
                  </a:cubicBezTo>
                  <a:cubicBezTo>
                    <a:pt x="146" y="341"/>
                    <a:pt x="149" y="353"/>
                    <a:pt x="153" y="362"/>
                  </a:cubicBezTo>
                  <a:cubicBezTo>
                    <a:pt x="152" y="362"/>
                    <a:pt x="151" y="362"/>
                    <a:pt x="150" y="362"/>
                  </a:cubicBezTo>
                  <a:cubicBezTo>
                    <a:pt x="150" y="365"/>
                    <a:pt x="153" y="364"/>
                    <a:pt x="152" y="367"/>
                  </a:cubicBezTo>
                  <a:cubicBezTo>
                    <a:pt x="149" y="366"/>
                    <a:pt x="152" y="370"/>
                    <a:pt x="150" y="370"/>
                  </a:cubicBezTo>
                  <a:cubicBezTo>
                    <a:pt x="137" y="368"/>
                    <a:pt x="125" y="380"/>
                    <a:pt x="122" y="391"/>
                  </a:cubicBezTo>
                  <a:cubicBezTo>
                    <a:pt x="119" y="389"/>
                    <a:pt x="115" y="394"/>
                    <a:pt x="111" y="395"/>
                  </a:cubicBezTo>
                  <a:cubicBezTo>
                    <a:pt x="111" y="398"/>
                    <a:pt x="110" y="401"/>
                    <a:pt x="109" y="403"/>
                  </a:cubicBezTo>
                  <a:cubicBezTo>
                    <a:pt x="104" y="403"/>
                    <a:pt x="102" y="407"/>
                    <a:pt x="102" y="409"/>
                  </a:cubicBezTo>
                  <a:cubicBezTo>
                    <a:pt x="98" y="409"/>
                    <a:pt x="95" y="409"/>
                    <a:pt x="94" y="405"/>
                  </a:cubicBezTo>
                  <a:cubicBezTo>
                    <a:pt x="94" y="407"/>
                    <a:pt x="91" y="406"/>
                    <a:pt x="90" y="405"/>
                  </a:cubicBezTo>
                  <a:cubicBezTo>
                    <a:pt x="89" y="410"/>
                    <a:pt x="94" y="410"/>
                    <a:pt x="93" y="415"/>
                  </a:cubicBezTo>
                  <a:cubicBezTo>
                    <a:pt x="85" y="416"/>
                    <a:pt x="80" y="411"/>
                    <a:pt x="74" y="417"/>
                  </a:cubicBezTo>
                  <a:cubicBezTo>
                    <a:pt x="74" y="420"/>
                    <a:pt x="78" y="419"/>
                    <a:pt x="74" y="421"/>
                  </a:cubicBezTo>
                  <a:cubicBezTo>
                    <a:pt x="80" y="424"/>
                    <a:pt x="90" y="425"/>
                    <a:pt x="91" y="435"/>
                  </a:cubicBezTo>
                  <a:cubicBezTo>
                    <a:pt x="94" y="435"/>
                    <a:pt x="95" y="436"/>
                    <a:pt x="95" y="438"/>
                  </a:cubicBezTo>
                  <a:cubicBezTo>
                    <a:pt x="93" y="444"/>
                    <a:pt x="95" y="455"/>
                    <a:pt x="91" y="460"/>
                  </a:cubicBezTo>
                  <a:cubicBezTo>
                    <a:pt x="81" y="457"/>
                    <a:pt x="67" y="459"/>
                    <a:pt x="56" y="456"/>
                  </a:cubicBezTo>
                  <a:cubicBezTo>
                    <a:pt x="54" y="460"/>
                    <a:pt x="47" y="458"/>
                    <a:pt x="47" y="464"/>
                  </a:cubicBezTo>
                  <a:cubicBezTo>
                    <a:pt x="54" y="472"/>
                    <a:pt x="49" y="486"/>
                    <a:pt x="46" y="497"/>
                  </a:cubicBezTo>
                  <a:cubicBezTo>
                    <a:pt x="47" y="498"/>
                    <a:pt x="48" y="499"/>
                    <a:pt x="50" y="500"/>
                  </a:cubicBezTo>
                  <a:cubicBezTo>
                    <a:pt x="50" y="502"/>
                    <a:pt x="48" y="507"/>
                    <a:pt x="50" y="510"/>
                  </a:cubicBezTo>
                  <a:cubicBezTo>
                    <a:pt x="55" y="509"/>
                    <a:pt x="56" y="509"/>
                    <a:pt x="62" y="508"/>
                  </a:cubicBezTo>
                  <a:cubicBezTo>
                    <a:pt x="65" y="511"/>
                    <a:pt x="65" y="517"/>
                    <a:pt x="71" y="516"/>
                  </a:cubicBezTo>
                  <a:cubicBezTo>
                    <a:pt x="74" y="510"/>
                    <a:pt x="83" y="512"/>
                    <a:pt x="90" y="511"/>
                  </a:cubicBezTo>
                  <a:cubicBezTo>
                    <a:pt x="92" y="508"/>
                    <a:pt x="94" y="505"/>
                    <a:pt x="99" y="505"/>
                  </a:cubicBezTo>
                  <a:cubicBezTo>
                    <a:pt x="98" y="500"/>
                    <a:pt x="101" y="498"/>
                    <a:pt x="104" y="497"/>
                  </a:cubicBezTo>
                  <a:cubicBezTo>
                    <a:pt x="104" y="493"/>
                    <a:pt x="101" y="493"/>
                    <a:pt x="101" y="490"/>
                  </a:cubicBezTo>
                  <a:cubicBezTo>
                    <a:pt x="106" y="481"/>
                    <a:pt x="112" y="478"/>
                    <a:pt x="122" y="473"/>
                  </a:cubicBezTo>
                  <a:cubicBezTo>
                    <a:pt x="122" y="469"/>
                    <a:pt x="120" y="467"/>
                    <a:pt x="120" y="464"/>
                  </a:cubicBezTo>
                  <a:cubicBezTo>
                    <a:pt x="123" y="456"/>
                    <a:pt x="131" y="464"/>
                    <a:pt x="136" y="464"/>
                  </a:cubicBezTo>
                  <a:cubicBezTo>
                    <a:pt x="144" y="463"/>
                    <a:pt x="146" y="455"/>
                    <a:pt x="155" y="452"/>
                  </a:cubicBezTo>
                  <a:cubicBezTo>
                    <a:pt x="164" y="460"/>
                    <a:pt x="166" y="475"/>
                    <a:pt x="181" y="478"/>
                  </a:cubicBezTo>
                  <a:cubicBezTo>
                    <a:pt x="182" y="480"/>
                    <a:pt x="183" y="482"/>
                    <a:pt x="185" y="483"/>
                  </a:cubicBezTo>
                  <a:cubicBezTo>
                    <a:pt x="185" y="482"/>
                    <a:pt x="186" y="483"/>
                    <a:pt x="188" y="483"/>
                  </a:cubicBezTo>
                  <a:cubicBezTo>
                    <a:pt x="188" y="484"/>
                    <a:pt x="187" y="484"/>
                    <a:pt x="187" y="486"/>
                  </a:cubicBezTo>
                  <a:cubicBezTo>
                    <a:pt x="198" y="487"/>
                    <a:pt x="192" y="496"/>
                    <a:pt x="193" y="503"/>
                  </a:cubicBezTo>
                  <a:cubicBezTo>
                    <a:pt x="199" y="503"/>
                    <a:pt x="198" y="495"/>
                    <a:pt x="203" y="493"/>
                  </a:cubicBezTo>
                  <a:cubicBezTo>
                    <a:pt x="201" y="493"/>
                    <a:pt x="203" y="491"/>
                    <a:pt x="203" y="490"/>
                  </a:cubicBezTo>
                  <a:cubicBezTo>
                    <a:pt x="202" y="489"/>
                    <a:pt x="199" y="489"/>
                    <a:pt x="199" y="487"/>
                  </a:cubicBezTo>
                  <a:cubicBezTo>
                    <a:pt x="200" y="486"/>
                    <a:pt x="200" y="485"/>
                    <a:pt x="202" y="484"/>
                  </a:cubicBezTo>
                  <a:cubicBezTo>
                    <a:pt x="205" y="485"/>
                    <a:pt x="206" y="489"/>
                    <a:pt x="209" y="490"/>
                  </a:cubicBezTo>
                  <a:cubicBezTo>
                    <a:pt x="213" y="482"/>
                    <a:pt x="203" y="477"/>
                    <a:pt x="196" y="475"/>
                  </a:cubicBezTo>
                  <a:cubicBezTo>
                    <a:pt x="197" y="474"/>
                    <a:pt x="198" y="473"/>
                    <a:pt x="197" y="471"/>
                  </a:cubicBezTo>
                  <a:cubicBezTo>
                    <a:pt x="186" y="474"/>
                    <a:pt x="186" y="463"/>
                    <a:pt x="183" y="459"/>
                  </a:cubicBezTo>
                  <a:cubicBezTo>
                    <a:pt x="179" y="453"/>
                    <a:pt x="172" y="453"/>
                    <a:pt x="174" y="444"/>
                  </a:cubicBezTo>
                  <a:cubicBezTo>
                    <a:pt x="176" y="444"/>
                    <a:pt x="177" y="443"/>
                    <a:pt x="180" y="443"/>
                  </a:cubicBezTo>
                  <a:cubicBezTo>
                    <a:pt x="180" y="446"/>
                    <a:pt x="181" y="449"/>
                    <a:pt x="183" y="449"/>
                  </a:cubicBezTo>
                  <a:cubicBezTo>
                    <a:pt x="185" y="449"/>
                    <a:pt x="184" y="445"/>
                    <a:pt x="187" y="446"/>
                  </a:cubicBezTo>
                  <a:cubicBezTo>
                    <a:pt x="186" y="465"/>
                    <a:pt x="219" y="462"/>
                    <a:pt x="213" y="483"/>
                  </a:cubicBezTo>
                  <a:cubicBezTo>
                    <a:pt x="217" y="490"/>
                    <a:pt x="224" y="496"/>
                    <a:pt x="225" y="504"/>
                  </a:cubicBezTo>
                  <a:cubicBezTo>
                    <a:pt x="229" y="504"/>
                    <a:pt x="230" y="501"/>
                    <a:pt x="233" y="501"/>
                  </a:cubicBezTo>
                  <a:cubicBezTo>
                    <a:pt x="235" y="502"/>
                    <a:pt x="238" y="504"/>
                    <a:pt x="241" y="505"/>
                  </a:cubicBezTo>
                  <a:cubicBezTo>
                    <a:pt x="245" y="499"/>
                    <a:pt x="238" y="496"/>
                    <a:pt x="235" y="494"/>
                  </a:cubicBezTo>
                  <a:cubicBezTo>
                    <a:pt x="237" y="494"/>
                    <a:pt x="238" y="493"/>
                    <a:pt x="238" y="492"/>
                  </a:cubicBezTo>
                  <a:cubicBezTo>
                    <a:pt x="236" y="489"/>
                    <a:pt x="234" y="488"/>
                    <a:pt x="234" y="484"/>
                  </a:cubicBezTo>
                  <a:cubicBezTo>
                    <a:pt x="236" y="485"/>
                    <a:pt x="236" y="489"/>
                    <a:pt x="239" y="488"/>
                  </a:cubicBezTo>
                  <a:cubicBezTo>
                    <a:pt x="241" y="487"/>
                    <a:pt x="243" y="486"/>
                    <a:pt x="245" y="485"/>
                  </a:cubicBezTo>
                  <a:cubicBezTo>
                    <a:pt x="244" y="484"/>
                    <a:pt x="242" y="483"/>
                    <a:pt x="242" y="481"/>
                  </a:cubicBezTo>
                  <a:cubicBezTo>
                    <a:pt x="247" y="481"/>
                    <a:pt x="251" y="480"/>
                    <a:pt x="253" y="483"/>
                  </a:cubicBezTo>
                  <a:cubicBezTo>
                    <a:pt x="253" y="487"/>
                    <a:pt x="252" y="488"/>
                    <a:pt x="252" y="491"/>
                  </a:cubicBezTo>
                  <a:cubicBezTo>
                    <a:pt x="254" y="492"/>
                    <a:pt x="256" y="492"/>
                    <a:pt x="256" y="495"/>
                  </a:cubicBezTo>
                  <a:cubicBezTo>
                    <a:pt x="255" y="497"/>
                    <a:pt x="253" y="498"/>
                    <a:pt x="253" y="501"/>
                  </a:cubicBezTo>
                  <a:cubicBezTo>
                    <a:pt x="258" y="502"/>
                    <a:pt x="259" y="507"/>
                    <a:pt x="259" y="510"/>
                  </a:cubicBezTo>
                  <a:cubicBezTo>
                    <a:pt x="263" y="509"/>
                    <a:pt x="263" y="512"/>
                    <a:pt x="263" y="513"/>
                  </a:cubicBezTo>
                  <a:cubicBezTo>
                    <a:pt x="266" y="514"/>
                    <a:pt x="265" y="511"/>
                    <a:pt x="268" y="511"/>
                  </a:cubicBezTo>
                  <a:cubicBezTo>
                    <a:pt x="269" y="513"/>
                    <a:pt x="272" y="514"/>
                    <a:pt x="272" y="516"/>
                  </a:cubicBezTo>
                  <a:cubicBezTo>
                    <a:pt x="276" y="517"/>
                    <a:pt x="276" y="515"/>
                    <a:pt x="279" y="516"/>
                  </a:cubicBezTo>
                  <a:cubicBezTo>
                    <a:pt x="281" y="515"/>
                    <a:pt x="280" y="511"/>
                    <a:pt x="282" y="511"/>
                  </a:cubicBezTo>
                  <a:cubicBezTo>
                    <a:pt x="288" y="516"/>
                    <a:pt x="298" y="520"/>
                    <a:pt x="303" y="512"/>
                  </a:cubicBezTo>
                  <a:cubicBezTo>
                    <a:pt x="304" y="513"/>
                    <a:pt x="307" y="513"/>
                    <a:pt x="308" y="515"/>
                  </a:cubicBezTo>
                  <a:cubicBezTo>
                    <a:pt x="312" y="526"/>
                    <a:pt x="304" y="539"/>
                    <a:pt x="299" y="549"/>
                  </a:cubicBezTo>
                  <a:cubicBezTo>
                    <a:pt x="294" y="549"/>
                    <a:pt x="290" y="551"/>
                    <a:pt x="286" y="547"/>
                  </a:cubicBezTo>
                  <a:cubicBezTo>
                    <a:pt x="278" y="546"/>
                    <a:pt x="275" y="549"/>
                    <a:pt x="271" y="551"/>
                  </a:cubicBezTo>
                  <a:cubicBezTo>
                    <a:pt x="263" y="549"/>
                    <a:pt x="258" y="546"/>
                    <a:pt x="248" y="547"/>
                  </a:cubicBezTo>
                  <a:cubicBezTo>
                    <a:pt x="248" y="545"/>
                    <a:pt x="248" y="544"/>
                    <a:pt x="247" y="544"/>
                  </a:cubicBezTo>
                  <a:cubicBezTo>
                    <a:pt x="235" y="542"/>
                    <a:pt x="226" y="532"/>
                    <a:pt x="217" y="543"/>
                  </a:cubicBezTo>
                  <a:cubicBezTo>
                    <a:pt x="218" y="550"/>
                    <a:pt x="218" y="553"/>
                    <a:pt x="212" y="555"/>
                  </a:cubicBezTo>
                  <a:cubicBezTo>
                    <a:pt x="207" y="548"/>
                    <a:pt x="191" y="551"/>
                    <a:pt x="190" y="540"/>
                  </a:cubicBezTo>
                  <a:cubicBezTo>
                    <a:pt x="183" y="537"/>
                    <a:pt x="170" y="540"/>
                    <a:pt x="167" y="532"/>
                  </a:cubicBezTo>
                  <a:cubicBezTo>
                    <a:pt x="163" y="533"/>
                    <a:pt x="163" y="532"/>
                    <a:pt x="161" y="530"/>
                  </a:cubicBezTo>
                  <a:cubicBezTo>
                    <a:pt x="162" y="525"/>
                    <a:pt x="168" y="525"/>
                    <a:pt x="167" y="519"/>
                  </a:cubicBezTo>
                  <a:cubicBezTo>
                    <a:pt x="167" y="517"/>
                    <a:pt x="163" y="518"/>
                    <a:pt x="164" y="515"/>
                  </a:cubicBezTo>
                  <a:cubicBezTo>
                    <a:pt x="164" y="512"/>
                    <a:pt x="167" y="511"/>
                    <a:pt x="167" y="508"/>
                  </a:cubicBezTo>
                  <a:cubicBezTo>
                    <a:pt x="165" y="506"/>
                    <a:pt x="164" y="509"/>
                    <a:pt x="162" y="510"/>
                  </a:cubicBezTo>
                  <a:cubicBezTo>
                    <a:pt x="162" y="507"/>
                    <a:pt x="160" y="506"/>
                    <a:pt x="158" y="506"/>
                  </a:cubicBezTo>
                  <a:cubicBezTo>
                    <a:pt x="151" y="509"/>
                    <a:pt x="145" y="509"/>
                    <a:pt x="138" y="507"/>
                  </a:cubicBezTo>
                  <a:cubicBezTo>
                    <a:pt x="137" y="508"/>
                    <a:pt x="136" y="510"/>
                    <a:pt x="133" y="510"/>
                  </a:cubicBezTo>
                  <a:cubicBezTo>
                    <a:pt x="123" y="508"/>
                    <a:pt x="109" y="509"/>
                    <a:pt x="101" y="516"/>
                  </a:cubicBezTo>
                  <a:cubicBezTo>
                    <a:pt x="97" y="514"/>
                    <a:pt x="93" y="520"/>
                    <a:pt x="90" y="521"/>
                  </a:cubicBezTo>
                  <a:cubicBezTo>
                    <a:pt x="82" y="519"/>
                    <a:pt x="75" y="523"/>
                    <a:pt x="69" y="517"/>
                  </a:cubicBezTo>
                  <a:cubicBezTo>
                    <a:pt x="64" y="520"/>
                    <a:pt x="65" y="529"/>
                    <a:pt x="60" y="531"/>
                  </a:cubicBezTo>
                  <a:cubicBezTo>
                    <a:pt x="50" y="533"/>
                    <a:pt x="47" y="542"/>
                    <a:pt x="44" y="550"/>
                  </a:cubicBezTo>
                  <a:cubicBezTo>
                    <a:pt x="44" y="553"/>
                    <a:pt x="46" y="554"/>
                    <a:pt x="46" y="557"/>
                  </a:cubicBezTo>
                  <a:cubicBezTo>
                    <a:pt x="41" y="563"/>
                    <a:pt x="36" y="569"/>
                    <a:pt x="27" y="571"/>
                  </a:cubicBezTo>
                  <a:cubicBezTo>
                    <a:pt x="25" y="580"/>
                    <a:pt x="15" y="582"/>
                    <a:pt x="15" y="593"/>
                  </a:cubicBezTo>
                  <a:cubicBezTo>
                    <a:pt x="9" y="599"/>
                    <a:pt x="2" y="608"/>
                    <a:pt x="4" y="618"/>
                  </a:cubicBezTo>
                  <a:cubicBezTo>
                    <a:pt x="4" y="617"/>
                    <a:pt x="4" y="616"/>
                    <a:pt x="5" y="616"/>
                  </a:cubicBezTo>
                  <a:cubicBezTo>
                    <a:pt x="10" y="627"/>
                    <a:pt x="10" y="645"/>
                    <a:pt x="0" y="653"/>
                  </a:cubicBezTo>
                  <a:cubicBezTo>
                    <a:pt x="4" y="654"/>
                    <a:pt x="5" y="658"/>
                    <a:pt x="6" y="661"/>
                  </a:cubicBezTo>
                  <a:cubicBezTo>
                    <a:pt x="3" y="660"/>
                    <a:pt x="5" y="666"/>
                    <a:pt x="5" y="668"/>
                  </a:cubicBezTo>
                  <a:cubicBezTo>
                    <a:pt x="8" y="669"/>
                    <a:pt x="9" y="672"/>
                    <a:pt x="14" y="671"/>
                  </a:cubicBezTo>
                  <a:cubicBezTo>
                    <a:pt x="13" y="672"/>
                    <a:pt x="11" y="672"/>
                    <a:pt x="12" y="675"/>
                  </a:cubicBezTo>
                  <a:cubicBezTo>
                    <a:pt x="17" y="678"/>
                    <a:pt x="21" y="682"/>
                    <a:pt x="25" y="687"/>
                  </a:cubicBezTo>
                  <a:cubicBezTo>
                    <a:pt x="26" y="691"/>
                    <a:pt x="25" y="690"/>
                    <a:pt x="26" y="694"/>
                  </a:cubicBezTo>
                  <a:cubicBezTo>
                    <a:pt x="37" y="700"/>
                    <a:pt x="46" y="710"/>
                    <a:pt x="59" y="715"/>
                  </a:cubicBezTo>
                  <a:cubicBezTo>
                    <a:pt x="66" y="710"/>
                    <a:pt x="81" y="707"/>
                    <a:pt x="90" y="713"/>
                  </a:cubicBezTo>
                  <a:cubicBezTo>
                    <a:pt x="100" y="708"/>
                    <a:pt x="112" y="704"/>
                    <a:pt x="125" y="702"/>
                  </a:cubicBezTo>
                  <a:cubicBezTo>
                    <a:pt x="129" y="705"/>
                    <a:pt x="134" y="706"/>
                    <a:pt x="133" y="713"/>
                  </a:cubicBezTo>
                  <a:cubicBezTo>
                    <a:pt x="138" y="716"/>
                    <a:pt x="147" y="715"/>
                    <a:pt x="151" y="713"/>
                  </a:cubicBezTo>
                  <a:cubicBezTo>
                    <a:pt x="153" y="715"/>
                    <a:pt x="155" y="717"/>
                    <a:pt x="158" y="718"/>
                  </a:cubicBezTo>
                  <a:cubicBezTo>
                    <a:pt x="157" y="719"/>
                    <a:pt x="160" y="724"/>
                    <a:pt x="159" y="728"/>
                  </a:cubicBezTo>
                  <a:cubicBezTo>
                    <a:pt x="161" y="728"/>
                    <a:pt x="164" y="728"/>
                    <a:pt x="166" y="728"/>
                  </a:cubicBezTo>
                  <a:cubicBezTo>
                    <a:pt x="167" y="729"/>
                    <a:pt x="167" y="732"/>
                    <a:pt x="167" y="734"/>
                  </a:cubicBezTo>
                  <a:cubicBezTo>
                    <a:pt x="164" y="734"/>
                    <a:pt x="159" y="733"/>
                    <a:pt x="157" y="735"/>
                  </a:cubicBezTo>
                  <a:cubicBezTo>
                    <a:pt x="157" y="736"/>
                    <a:pt x="156" y="736"/>
                    <a:pt x="155" y="737"/>
                  </a:cubicBezTo>
                  <a:cubicBezTo>
                    <a:pt x="156" y="738"/>
                    <a:pt x="157" y="738"/>
                    <a:pt x="158" y="739"/>
                  </a:cubicBezTo>
                  <a:cubicBezTo>
                    <a:pt x="155" y="740"/>
                    <a:pt x="155" y="744"/>
                    <a:pt x="153" y="746"/>
                  </a:cubicBezTo>
                  <a:cubicBezTo>
                    <a:pt x="157" y="748"/>
                    <a:pt x="154" y="750"/>
                    <a:pt x="155" y="752"/>
                  </a:cubicBezTo>
                  <a:cubicBezTo>
                    <a:pt x="156" y="754"/>
                    <a:pt x="158" y="754"/>
                    <a:pt x="160" y="755"/>
                  </a:cubicBezTo>
                  <a:cubicBezTo>
                    <a:pt x="163" y="758"/>
                    <a:pt x="167" y="763"/>
                    <a:pt x="169" y="766"/>
                  </a:cubicBezTo>
                  <a:cubicBezTo>
                    <a:pt x="172" y="770"/>
                    <a:pt x="171" y="773"/>
                    <a:pt x="173" y="776"/>
                  </a:cubicBezTo>
                  <a:cubicBezTo>
                    <a:pt x="175" y="781"/>
                    <a:pt x="179" y="784"/>
                    <a:pt x="179" y="790"/>
                  </a:cubicBezTo>
                  <a:cubicBezTo>
                    <a:pt x="180" y="793"/>
                    <a:pt x="177" y="792"/>
                    <a:pt x="178" y="795"/>
                  </a:cubicBezTo>
                  <a:cubicBezTo>
                    <a:pt x="189" y="808"/>
                    <a:pt x="172" y="814"/>
                    <a:pt x="173" y="829"/>
                  </a:cubicBezTo>
                  <a:cubicBezTo>
                    <a:pt x="171" y="831"/>
                    <a:pt x="170" y="832"/>
                    <a:pt x="169" y="835"/>
                  </a:cubicBezTo>
                  <a:cubicBezTo>
                    <a:pt x="169" y="854"/>
                    <a:pt x="180" y="862"/>
                    <a:pt x="186" y="875"/>
                  </a:cubicBezTo>
                  <a:cubicBezTo>
                    <a:pt x="183" y="901"/>
                    <a:pt x="201" y="917"/>
                    <a:pt x="207" y="940"/>
                  </a:cubicBezTo>
                  <a:cubicBezTo>
                    <a:pt x="208" y="942"/>
                    <a:pt x="204" y="941"/>
                    <a:pt x="205" y="943"/>
                  </a:cubicBezTo>
                  <a:cubicBezTo>
                    <a:pt x="207" y="946"/>
                    <a:pt x="209" y="948"/>
                    <a:pt x="207" y="952"/>
                  </a:cubicBezTo>
                  <a:cubicBezTo>
                    <a:pt x="212" y="954"/>
                    <a:pt x="213" y="954"/>
                    <a:pt x="216" y="957"/>
                  </a:cubicBezTo>
                  <a:cubicBezTo>
                    <a:pt x="225" y="954"/>
                    <a:pt x="237" y="949"/>
                    <a:pt x="244" y="953"/>
                  </a:cubicBezTo>
                  <a:cubicBezTo>
                    <a:pt x="248" y="950"/>
                    <a:pt x="252" y="952"/>
                    <a:pt x="257" y="950"/>
                  </a:cubicBezTo>
                  <a:cubicBezTo>
                    <a:pt x="272" y="944"/>
                    <a:pt x="278" y="924"/>
                    <a:pt x="291" y="915"/>
                  </a:cubicBezTo>
                  <a:cubicBezTo>
                    <a:pt x="291" y="910"/>
                    <a:pt x="294" y="904"/>
                    <a:pt x="294" y="899"/>
                  </a:cubicBezTo>
                  <a:cubicBezTo>
                    <a:pt x="294" y="897"/>
                    <a:pt x="291" y="898"/>
                    <a:pt x="291" y="896"/>
                  </a:cubicBezTo>
                  <a:cubicBezTo>
                    <a:pt x="296" y="891"/>
                    <a:pt x="305" y="890"/>
                    <a:pt x="309" y="885"/>
                  </a:cubicBezTo>
                  <a:cubicBezTo>
                    <a:pt x="309" y="875"/>
                    <a:pt x="307" y="867"/>
                    <a:pt x="304" y="860"/>
                  </a:cubicBezTo>
                  <a:cubicBezTo>
                    <a:pt x="308" y="856"/>
                    <a:pt x="312" y="849"/>
                    <a:pt x="319" y="844"/>
                  </a:cubicBezTo>
                  <a:cubicBezTo>
                    <a:pt x="327" y="840"/>
                    <a:pt x="335" y="838"/>
                    <a:pt x="338" y="831"/>
                  </a:cubicBezTo>
                  <a:cubicBezTo>
                    <a:pt x="342" y="823"/>
                    <a:pt x="335" y="816"/>
                    <a:pt x="337" y="807"/>
                  </a:cubicBezTo>
                  <a:cubicBezTo>
                    <a:pt x="337" y="805"/>
                    <a:pt x="339" y="804"/>
                    <a:pt x="338" y="802"/>
                  </a:cubicBezTo>
                  <a:cubicBezTo>
                    <a:pt x="334" y="799"/>
                    <a:pt x="331" y="796"/>
                    <a:pt x="331" y="789"/>
                  </a:cubicBezTo>
                  <a:cubicBezTo>
                    <a:pt x="331" y="787"/>
                    <a:pt x="333" y="782"/>
                    <a:pt x="333" y="781"/>
                  </a:cubicBezTo>
                  <a:cubicBezTo>
                    <a:pt x="332" y="778"/>
                    <a:pt x="329" y="778"/>
                    <a:pt x="329" y="775"/>
                  </a:cubicBezTo>
                  <a:cubicBezTo>
                    <a:pt x="328" y="770"/>
                    <a:pt x="331" y="769"/>
                    <a:pt x="333" y="767"/>
                  </a:cubicBezTo>
                  <a:cubicBezTo>
                    <a:pt x="338" y="759"/>
                    <a:pt x="337" y="754"/>
                    <a:pt x="344" y="752"/>
                  </a:cubicBezTo>
                  <a:cubicBezTo>
                    <a:pt x="347" y="738"/>
                    <a:pt x="362" y="735"/>
                    <a:pt x="371" y="726"/>
                  </a:cubicBezTo>
                  <a:cubicBezTo>
                    <a:pt x="380" y="718"/>
                    <a:pt x="386" y="704"/>
                    <a:pt x="392" y="693"/>
                  </a:cubicBezTo>
                  <a:cubicBezTo>
                    <a:pt x="396" y="686"/>
                    <a:pt x="402" y="678"/>
                    <a:pt x="399" y="670"/>
                  </a:cubicBezTo>
                  <a:cubicBezTo>
                    <a:pt x="385" y="675"/>
                    <a:pt x="374" y="675"/>
                    <a:pt x="359" y="679"/>
                  </a:cubicBezTo>
                  <a:cubicBezTo>
                    <a:pt x="357" y="675"/>
                    <a:pt x="355" y="673"/>
                    <a:pt x="351" y="671"/>
                  </a:cubicBezTo>
                  <a:cubicBezTo>
                    <a:pt x="352" y="670"/>
                    <a:pt x="355" y="671"/>
                    <a:pt x="355" y="668"/>
                  </a:cubicBezTo>
                  <a:cubicBezTo>
                    <a:pt x="353" y="664"/>
                    <a:pt x="348" y="664"/>
                    <a:pt x="347" y="658"/>
                  </a:cubicBezTo>
                  <a:cubicBezTo>
                    <a:pt x="341" y="658"/>
                    <a:pt x="337" y="647"/>
                    <a:pt x="333" y="650"/>
                  </a:cubicBezTo>
                  <a:cubicBezTo>
                    <a:pt x="329" y="641"/>
                    <a:pt x="328" y="631"/>
                    <a:pt x="319" y="627"/>
                  </a:cubicBezTo>
                  <a:cubicBezTo>
                    <a:pt x="319" y="616"/>
                    <a:pt x="317" y="606"/>
                    <a:pt x="310" y="602"/>
                  </a:cubicBezTo>
                  <a:cubicBezTo>
                    <a:pt x="308" y="600"/>
                    <a:pt x="309" y="598"/>
                    <a:pt x="310" y="596"/>
                  </a:cubicBezTo>
                  <a:cubicBezTo>
                    <a:pt x="301" y="587"/>
                    <a:pt x="297" y="572"/>
                    <a:pt x="291" y="559"/>
                  </a:cubicBezTo>
                  <a:cubicBezTo>
                    <a:pt x="295" y="563"/>
                    <a:pt x="295" y="571"/>
                    <a:pt x="301" y="572"/>
                  </a:cubicBezTo>
                  <a:cubicBezTo>
                    <a:pt x="302" y="572"/>
                    <a:pt x="301" y="569"/>
                    <a:pt x="303" y="569"/>
                  </a:cubicBezTo>
                  <a:cubicBezTo>
                    <a:pt x="309" y="576"/>
                    <a:pt x="317" y="583"/>
                    <a:pt x="317" y="593"/>
                  </a:cubicBezTo>
                  <a:cubicBezTo>
                    <a:pt x="328" y="596"/>
                    <a:pt x="325" y="605"/>
                    <a:pt x="329" y="614"/>
                  </a:cubicBezTo>
                  <a:cubicBezTo>
                    <a:pt x="330" y="619"/>
                    <a:pt x="335" y="620"/>
                    <a:pt x="338" y="624"/>
                  </a:cubicBezTo>
                  <a:cubicBezTo>
                    <a:pt x="340" y="626"/>
                    <a:pt x="340" y="630"/>
                    <a:pt x="342" y="633"/>
                  </a:cubicBezTo>
                  <a:cubicBezTo>
                    <a:pt x="345" y="638"/>
                    <a:pt x="349" y="640"/>
                    <a:pt x="350" y="644"/>
                  </a:cubicBezTo>
                  <a:cubicBezTo>
                    <a:pt x="352" y="651"/>
                    <a:pt x="351" y="658"/>
                    <a:pt x="353" y="665"/>
                  </a:cubicBezTo>
                  <a:cubicBezTo>
                    <a:pt x="358" y="669"/>
                    <a:pt x="364" y="665"/>
                    <a:pt x="369" y="662"/>
                  </a:cubicBezTo>
                  <a:cubicBezTo>
                    <a:pt x="377" y="663"/>
                    <a:pt x="378" y="657"/>
                    <a:pt x="385" y="658"/>
                  </a:cubicBezTo>
                  <a:cubicBezTo>
                    <a:pt x="389" y="653"/>
                    <a:pt x="397" y="653"/>
                    <a:pt x="404" y="650"/>
                  </a:cubicBezTo>
                  <a:cubicBezTo>
                    <a:pt x="406" y="642"/>
                    <a:pt x="416" y="640"/>
                    <a:pt x="423" y="639"/>
                  </a:cubicBezTo>
                  <a:cubicBezTo>
                    <a:pt x="424" y="638"/>
                    <a:pt x="422" y="635"/>
                    <a:pt x="424" y="635"/>
                  </a:cubicBezTo>
                  <a:cubicBezTo>
                    <a:pt x="430" y="636"/>
                    <a:pt x="430" y="627"/>
                    <a:pt x="438" y="628"/>
                  </a:cubicBezTo>
                  <a:cubicBezTo>
                    <a:pt x="437" y="625"/>
                    <a:pt x="438" y="623"/>
                    <a:pt x="438" y="619"/>
                  </a:cubicBezTo>
                  <a:cubicBezTo>
                    <a:pt x="445" y="618"/>
                    <a:pt x="447" y="612"/>
                    <a:pt x="450" y="606"/>
                  </a:cubicBezTo>
                  <a:cubicBezTo>
                    <a:pt x="443" y="598"/>
                    <a:pt x="426" y="597"/>
                    <a:pt x="429" y="582"/>
                  </a:cubicBezTo>
                  <a:cubicBezTo>
                    <a:pt x="422" y="588"/>
                    <a:pt x="419" y="599"/>
                    <a:pt x="402" y="596"/>
                  </a:cubicBezTo>
                  <a:cubicBezTo>
                    <a:pt x="397" y="593"/>
                    <a:pt x="395" y="588"/>
                    <a:pt x="393" y="582"/>
                  </a:cubicBezTo>
                  <a:cubicBezTo>
                    <a:pt x="394" y="581"/>
                    <a:pt x="394" y="579"/>
                    <a:pt x="394" y="577"/>
                  </a:cubicBezTo>
                  <a:cubicBezTo>
                    <a:pt x="386" y="574"/>
                    <a:pt x="383" y="566"/>
                    <a:pt x="381" y="558"/>
                  </a:cubicBezTo>
                  <a:cubicBezTo>
                    <a:pt x="385" y="558"/>
                    <a:pt x="386" y="557"/>
                    <a:pt x="387" y="555"/>
                  </a:cubicBezTo>
                  <a:cubicBezTo>
                    <a:pt x="395" y="558"/>
                    <a:pt x="397" y="566"/>
                    <a:pt x="401" y="572"/>
                  </a:cubicBezTo>
                  <a:cubicBezTo>
                    <a:pt x="408" y="574"/>
                    <a:pt x="412" y="580"/>
                    <a:pt x="420" y="582"/>
                  </a:cubicBezTo>
                  <a:cubicBezTo>
                    <a:pt x="422" y="579"/>
                    <a:pt x="427" y="575"/>
                    <a:pt x="432" y="577"/>
                  </a:cubicBezTo>
                  <a:cubicBezTo>
                    <a:pt x="430" y="587"/>
                    <a:pt x="440" y="585"/>
                    <a:pt x="444" y="589"/>
                  </a:cubicBezTo>
                  <a:cubicBezTo>
                    <a:pt x="458" y="589"/>
                    <a:pt x="474" y="591"/>
                    <a:pt x="488" y="587"/>
                  </a:cubicBezTo>
                  <a:cubicBezTo>
                    <a:pt x="492" y="596"/>
                    <a:pt x="497" y="604"/>
                    <a:pt x="509" y="605"/>
                  </a:cubicBezTo>
                  <a:cubicBezTo>
                    <a:pt x="507" y="607"/>
                    <a:pt x="502" y="605"/>
                    <a:pt x="500" y="607"/>
                  </a:cubicBezTo>
                  <a:cubicBezTo>
                    <a:pt x="503" y="617"/>
                    <a:pt x="522" y="623"/>
                    <a:pt x="523" y="609"/>
                  </a:cubicBezTo>
                  <a:cubicBezTo>
                    <a:pt x="523" y="613"/>
                    <a:pt x="523" y="616"/>
                    <a:pt x="526" y="617"/>
                  </a:cubicBezTo>
                  <a:cubicBezTo>
                    <a:pt x="524" y="618"/>
                    <a:pt x="523" y="620"/>
                    <a:pt x="523" y="622"/>
                  </a:cubicBezTo>
                  <a:cubicBezTo>
                    <a:pt x="524" y="642"/>
                    <a:pt x="533" y="653"/>
                    <a:pt x="537" y="670"/>
                  </a:cubicBezTo>
                  <a:cubicBezTo>
                    <a:pt x="546" y="674"/>
                    <a:pt x="542" y="691"/>
                    <a:pt x="553" y="694"/>
                  </a:cubicBezTo>
                  <a:cubicBezTo>
                    <a:pt x="557" y="691"/>
                    <a:pt x="558" y="686"/>
                    <a:pt x="563" y="685"/>
                  </a:cubicBezTo>
                  <a:cubicBezTo>
                    <a:pt x="560" y="684"/>
                    <a:pt x="563" y="679"/>
                    <a:pt x="567" y="680"/>
                  </a:cubicBezTo>
                  <a:cubicBezTo>
                    <a:pt x="563" y="675"/>
                    <a:pt x="569" y="668"/>
                    <a:pt x="569" y="662"/>
                  </a:cubicBezTo>
                  <a:cubicBezTo>
                    <a:pt x="570" y="657"/>
                    <a:pt x="564" y="646"/>
                    <a:pt x="573" y="648"/>
                  </a:cubicBezTo>
                  <a:cubicBezTo>
                    <a:pt x="573" y="644"/>
                    <a:pt x="578" y="645"/>
                    <a:pt x="580" y="643"/>
                  </a:cubicBezTo>
                  <a:cubicBezTo>
                    <a:pt x="584" y="635"/>
                    <a:pt x="594" y="632"/>
                    <a:pt x="598" y="624"/>
                  </a:cubicBezTo>
                  <a:cubicBezTo>
                    <a:pt x="604" y="624"/>
                    <a:pt x="608" y="619"/>
                    <a:pt x="607" y="614"/>
                  </a:cubicBezTo>
                  <a:cubicBezTo>
                    <a:pt x="612" y="611"/>
                    <a:pt x="614" y="612"/>
                    <a:pt x="619" y="613"/>
                  </a:cubicBezTo>
                  <a:cubicBezTo>
                    <a:pt x="622" y="611"/>
                    <a:pt x="624" y="609"/>
                    <a:pt x="626" y="611"/>
                  </a:cubicBezTo>
                  <a:cubicBezTo>
                    <a:pt x="628" y="609"/>
                    <a:pt x="629" y="608"/>
                    <a:pt x="629" y="605"/>
                  </a:cubicBezTo>
                  <a:cubicBezTo>
                    <a:pt x="636" y="605"/>
                    <a:pt x="634" y="613"/>
                    <a:pt x="637" y="617"/>
                  </a:cubicBezTo>
                  <a:cubicBezTo>
                    <a:pt x="639" y="621"/>
                    <a:pt x="643" y="621"/>
                    <a:pt x="646" y="624"/>
                  </a:cubicBezTo>
                  <a:cubicBezTo>
                    <a:pt x="646" y="626"/>
                    <a:pt x="644" y="626"/>
                    <a:pt x="644" y="627"/>
                  </a:cubicBezTo>
                  <a:cubicBezTo>
                    <a:pt x="652" y="628"/>
                    <a:pt x="650" y="640"/>
                    <a:pt x="648" y="647"/>
                  </a:cubicBezTo>
                  <a:cubicBezTo>
                    <a:pt x="652" y="644"/>
                    <a:pt x="652" y="647"/>
                    <a:pt x="656" y="648"/>
                  </a:cubicBezTo>
                  <a:cubicBezTo>
                    <a:pt x="658" y="644"/>
                    <a:pt x="664" y="644"/>
                    <a:pt x="665" y="638"/>
                  </a:cubicBezTo>
                  <a:cubicBezTo>
                    <a:pt x="667" y="647"/>
                    <a:pt x="672" y="656"/>
                    <a:pt x="674" y="665"/>
                  </a:cubicBezTo>
                  <a:cubicBezTo>
                    <a:pt x="676" y="675"/>
                    <a:pt x="671" y="683"/>
                    <a:pt x="671" y="693"/>
                  </a:cubicBezTo>
                  <a:cubicBezTo>
                    <a:pt x="682" y="696"/>
                    <a:pt x="685" y="713"/>
                    <a:pt x="690" y="725"/>
                  </a:cubicBezTo>
                  <a:cubicBezTo>
                    <a:pt x="696" y="727"/>
                    <a:pt x="698" y="733"/>
                    <a:pt x="707" y="732"/>
                  </a:cubicBezTo>
                  <a:cubicBezTo>
                    <a:pt x="700" y="720"/>
                    <a:pt x="704" y="701"/>
                    <a:pt x="686" y="699"/>
                  </a:cubicBezTo>
                  <a:cubicBezTo>
                    <a:pt x="685" y="694"/>
                    <a:pt x="684" y="690"/>
                    <a:pt x="682" y="685"/>
                  </a:cubicBezTo>
                  <a:cubicBezTo>
                    <a:pt x="681" y="683"/>
                    <a:pt x="679" y="687"/>
                    <a:pt x="678" y="685"/>
                  </a:cubicBezTo>
                  <a:cubicBezTo>
                    <a:pt x="678" y="678"/>
                    <a:pt x="680" y="674"/>
                    <a:pt x="683" y="670"/>
                  </a:cubicBezTo>
                  <a:cubicBezTo>
                    <a:pt x="683" y="666"/>
                    <a:pt x="681" y="661"/>
                    <a:pt x="687" y="661"/>
                  </a:cubicBezTo>
                  <a:cubicBezTo>
                    <a:pt x="687" y="663"/>
                    <a:pt x="686" y="664"/>
                    <a:pt x="686" y="666"/>
                  </a:cubicBezTo>
                  <a:cubicBezTo>
                    <a:pt x="693" y="667"/>
                    <a:pt x="699" y="668"/>
                    <a:pt x="699" y="676"/>
                  </a:cubicBezTo>
                  <a:cubicBezTo>
                    <a:pt x="702" y="676"/>
                    <a:pt x="703" y="675"/>
                    <a:pt x="703" y="679"/>
                  </a:cubicBezTo>
                  <a:cubicBezTo>
                    <a:pt x="706" y="679"/>
                    <a:pt x="707" y="679"/>
                    <a:pt x="710" y="681"/>
                  </a:cubicBezTo>
                  <a:cubicBezTo>
                    <a:pt x="711" y="683"/>
                    <a:pt x="710" y="688"/>
                    <a:pt x="709" y="691"/>
                  </a:cubicBezTo>
                  <a:cubicBezTo>
                    <a:pt x="715" y="688"/>
                    <a:pt x="721" y="685"/>
                    <a:pt x="722" y="679"/>
                  </a:cubicBezTo>
                  <a:cubicBezTo>
                    <a:pt x="724" y="679"/>
                    <a:pt x="724" y="680"/>
                    <a:pt x="726" y="680"/>
                  </a:cubicBezTo>
                  <a:cubicBezTo>
                    <a:pt x="728" y="676"/>
                    <a:pt x="733" y="676"/>
                    <a:pt x="736" y="672"/>
                  </a:cubicBezTo>
                  <a:cubicBezTo>
                    <a:pt x="735" y="668"/>
                    <a:pt x="736" y="666"/>
                    <a:pt x="737" y="663"/>
                  </a:cubicBezTo>
                  <a:cubicBezTo>
                    <a:pt x="736" y="645"/>
                    <a:pt x="721" y="641"/>
                    <a:pt x="715" y="627"/>
                  </a:cubicBezTo>
                  <a:cubicBezTo>
                    <a:pt x="720" y="619"/>
                    <a:pt x="729" y="609"/>
                    <a:pt x="738" y="613"/>
                  </a:cubicBezTo>
                  <a:cubicBezTo>
                    <a:pt x="737" y="616"/>
                    <a:pt x="737" y="621"/>
                    <a:pt x="742" y="620"/>
                  </a:cubicBezTo>
                  <a:cubicBezTo>
                    <a:pt x="744" y="618"/>
                    <a:pt x="740" y="616"/>
                    <a:pt x="742" y="614"/>
                  </a:cubicBezTo>
                  <a:cubicBezTo>
                    <a:pt x="749" y="612"/>
                    <a:pt x="759" y="613"/>
                    <a:pt x="761" y="605"/>
                  </a:cubicBezTo>
                  <a:cubicBezTo>
                    <a:pt x="771" y="607"/>
                    <a:pt x="782" y="603"/>
                    <a:pt x="787" y="593"/>
                  </a:cubicBezTo>
                  <a:cubicBezTo>
                    <a:pt x="798" y="591"/>
                    <a:pt x="796" y="574"/>
                    <a:pt x="807" y="569"/>
                  </a:cubicBezTo>
                  <a:cubicBezTo>
                    <a:pt x="807" y="563"/>
                    <a:pt x="808" y="562"/>
                    <a:pt x="809" y="558"/>
                  </a:cubicBezTo>
                  <a:cubicBezTo>
                    <a:pt x="806" y="558"/>
                    <a:pt x="805" y="555"/>
                    <a:pt x="803" y="554"/>
                  </a:cubicBezTo>
                  <a:cubicBezTo>
                    <a:pt x="805" y="554"/>
                    <a:pt x="806" y="553"/>
                    <a:pt x="808" y="553"/>
                  </a:cubicBezTo>
                  <a:cubicBezTo>
                    <a:pt x="808" y="548"/>
                    <a:pt x="806" y="548"/>
                    <a:pt x="808" y="545"/>
                  </a:cubicBezTo>
                  <a:cubicBezTo>
                    <a:pt x="802" y="539"/>
                    <a:pt x="800" y="529"/>
                    <a:pt x="793" y="523"/>
                  </a:cubicBezTo>
                  <a:cubicBezTo>
                    <a:pt x="795" y="520"/>
                    <a:pt x="798" y="519"/>
                    <a:pt x="799" y="515"/>
                  </a:cubicBezTo>
                  <a:cubicBezTo>
                    <a:pt x="799" y="516"/>
                    <a:pt x="799" y="517"/>
                    <a:pt x="801" y="516"/>
                  </a:cubicBezTo>
                  <a:cubicBezTo>
                    <a:pt x="802" y="511"/>
                    <a:pt x="807" y="509"/>
                    <a:pt x="812" y="511"/>
                  </a:cubicBezTo>
                  <a:cubicBezTo>
                    <a:pt x="812" y="508"/>
                    <a:pt x="813" y="508"/>
                    <a:pt x="813" y="506"/>
                  </a:cubicBezTo>
                  <a:cubicBezTo>
                    <a:pt x="807" y="507"/>
                    <a:pt x="805" y="504"/>
                    <a:pt x="802" y="502"/>
                  </a:cubicBezTo>
                  <a:cubicBezTo>
                    <a:pt x="798" y="504"/>
                    <a:pt x="797" y="508"/>
                    <a:pt x="793" y="507"/>
                  </a:cubicBezTo>
                  <a:cubicBezTo>
                    <a:pt x="790" y="505"/>
                    <a:pt x="794" y="503"/>
                    <a:pt x="792" y="501"/>
                  </a:cubicBezTo>
                  <a:cubicBezTo>
                    <a:pt x="787" y="501"/>
                    <a:pt x="782" y="497"/>
                    <a:pt x="786" y="493"/>
                  </a:cubicBezTo>
                  <a:cubicBezTo>
                    <a:pt x="794" y="496"/>
                    <a:pt x="799" y="483"/>
                    <a:pt x="806" y="480"/>
                  </a:cubicBezTo>
                  <a:cubicBezTo>
                    <a:pt x="808" y="481"/>
                    <a:pt x="810" y="482"/>
                    <a:pt x="811" y="483"/>
                  </a:cubicBezTo>
                  <a:cubicBezTo>
                    <a:pt x="805" y="487"/>
                    <a:pt x="804" y="493"/>
                    <a:pt x="806" y="497"/>
                  </a:cubicBezTo>
                  <a:cubicBezTo>
                    <a:pt x="810" y="491"/>
                    <a:pt x="822" y="485"/>
                    <a:pt x="829" y="492"/>
                  </a:cubicBezTo>
                  <a:cubicBezTo>
                    <a:pt x="829" y="497"/>
                    <a:pt x="827" y="496"/>
                    <a:pt x="826" y="501"/>
                  </a:cubicBezTo>
                  <a:cubicBezTo>
                    <a:pt x="826" y="503"/>
                    <a:pt x="829" y="504"/>
                    <a:pt x="830" y="506"/>
                  </a:cubicBezTo>
                  <a:cubicBezTo>
                    <a:pt x="831" y="505"/>
                    <a:pt x="830" y="503"/>
                    <a:pt x="832" y="503"/>
                  </a:cubicBezTo>
                  <a:cubicBezTo>
                    <a:pt x="833" y="507"/>
                    <a:pt x="837" y="503"/>
                    <a:pt x="838" y="509"/>
                  </a:cubicBezTo>
                  <a:cubicBezTo>
                    <a:pt x="835" y="508"/>
                    <a:pt x="834" y="508"/>
                    <a:pt x="833" y="511"/>
                  </a:cubicBezTo>
                  <a:cubicBezTo>
                    <a:pt x="840" y="514"/>
                    <a:pt x="831" y="523"/>
                    <a:pt x="836" y="529"/>
                  </a:cubicBezTo>
                  <a:cubicBezTo>
                    <a:pt x="841" y="522"/>
                    <a:pt x="853" y="527"/>
                    <a:pt x="854" y="516"/>
                  </a:cubicBezTo>
                  <a:cubicBezTo>
                    <a:pt x="851" y="515"/>
                    <a:pt x="854" y="509"/>
                    <a:pt x="853" y="507"/>
                  </a:cubicBezTo>
                  <a:cubicBezTo>
                    <a:pt x="850" y="501"/>
                    <a:pt x="845" y="497"/>
                    <a:pt x="842" y="491"/>
                  </a:cubicBezTo>
                  <a:cubicBezTo>
                    <a:pt x="845" y="484"/>
                    <a:pt x="857" y="485"/>
                    <a:pt x="855" y="473"/>
                  </a:cubicBezTo>
                  <a:cubicBezTo>
                    <a:pt x="860" y="470"/>
                    <a:pt x="863" y="464"/>
                    <a:pt x="869" y="463"/>
                  </a:cubicBezTo>
                  <a:cubicBezTo>
                    <a:pt x="871" y="464"/>
                    <a:pt x="872" y="466"/>
                    <a:pt x="874" y="467"/>
                  </a:cubicBezTo>
                  <a:cubicBezTo>
                    <a:pt x="895" y="457"/>
                    <a:pt x="902" y="434"/>
                    <a:pt x="916" y="417"/>
                  </a:cubicBezTo>
                  <a:cubicBezTo>
                    <a:pt x="919" y="405"/>
                    <a:pt x="916" y="393"/>
                    <a:pt x="923" y="385"/>
                  </a:cubicBezTo>
                  <a:cubicBezTo>
                    <a:pt x="932" y="403"/>
                    <a:pt x="919" y="425"/>
                    <a:pt x="926" y="441"/>
                  </a:cubicBezTo>
                  <a:cubicBezTo>
                    <a:pt x="928" y="438"/>
                    <a:pt x="928" y="435"/>
                    <a:pt x="930" y="433"/>
                  </a:cubicBezTo>
                  <a:cubicBezTo>
                    <a:pt x="933" y="434"/>
                    <a:pt x="932" y="439"/>
                    <a:pt x="934" y="441"/>
                  </a:cubicBezTo>
                  <a:cubicBezTo>
                    <a:pt x="939" y="431"/>
                    <a:pt x="924" y="421"/>
                    <a:pt x="934" y="411"/>
                  </a:cubicBezTo>
                  <a:cubicBezTo>
                    <a:pt x="937" y="411"/>
                    <a:pt x="939" y="416"/>
                    <a:pt x="942" y="414"/>
                  </a:cubicBezTo>
                  <a:cubicBezTo>
                    <a:pt x="934" y="402"/>
                    <a:pt x="934" y="385"/>
                    <a:pt x="931" y="370"/>
                  </a:cubicBezTo>
                  <a:cubicBezTo>
                    <a:pt x="928" y="371"/>
                    <a:pt x="927" y="373"/>
                    <a:pt x="924" y="373"/>
                  </a:cubicBezTo>
                  <a:cubicBezTo>
                    <a:pt x="924" y="376"/>
                    <a:pt x="925" y="381"/>
                    <a:pt x="922" y="383"/>
                  </a:cubicBezTo>
                  <a:cubicBezTo>
                    <a:pt x="921" y="380"/>
                    <a:pt x="921" y="378"/>
                    <a:pt x="922" y="375"/>
                  </a:cubicBezTo>
                  <a:cubicBezTo>
                    <a:pt x="916" y="371"/>
                    <a:pt x="916" y="362"/>
                    <a:pt x="905" y="364"/>
                  </a:cubicBezTo>
                  <a:cubicBezTo>
                    <a:pt x="905" y="368"/>
                    <a:pt x="904" y="371"/>
                    <a:pt x="899" y="371"/>
                  </a:cubicBezTo>
                  <a:cubicBezTo>
                    <a:pt x="899" y="369"/>
                    <a:pt x="901" y="369"/>
                    <a:pt x="901" y="367"/>
                  </a:cubicBezTo>
                  <a:cubicBezTo>
                    <a:pt x="897" y="365"/>
                    <a:pt x="897" y="368"/>
                    <a:pt x="894" y="368"/>
                  </a:cubicBezTo>
                  <a:cubicBezTo>
                    <a:pt x="895" y="366"/>
                    <a:pt x="895" y="364"/>
                    <a:pt x="895" y="361"/>
                  </a:cubicBezTo>
                  <a:cubicBezTo>
                    <a:pt x="893" y="359"/>
                    <a:pt x="888" y="362"/>
                    <a:pt x="886" y="360"/>
                  </a:cubicBezTo>
                  <a:cubicBezTo>
                    <a:pt x="893" y="350"/>
                    <a:pt x="907" y="339"/>
                    <a:pt x="916" y="328"/>
                  </a:cubicBezTo>
                  <a:cubicBezTo>
                    <a:pt x="921" y="323"/>
                    <a:pt x="924" y="313"/>
                    <a:pt x="932" y="311"/>
                  </a:cubicBezTo>
                  <a:cubicBezTo>
                    <a:pt x="937" y="310"/>
                    <a:pt x="941" y="312"/>
                    <a:pt x="946" y="310"/>
                  </a:cubicBezTo>
                  <a:cubicBezTo>
                    <a:pt x="946" y="313"/>
                    <a:pt x="946" y="315"/>
                    <a:pt x="949" y="314"/>
                  </a:cubicBezTo>
                  <a:cubicBezTo>
                    <a:pt x="951" y="309"/>
                    <a:pt x="960" y="312"/>
                    <a:pt x="965" y="313"/>
                  </a:cubicBezTo>
                  <a:cubicBezTo>
                    <a:pt x="966" y="311"/>
                    <a:pt x="965" y="307"/>
                    <a:pt x="969" y="307"/>
                  </a:cubicBezTo>
                  <a:cubicBezTo>
                    <a:pt x="972" y="312"/>
                    <a:pt x="981" y="306"/>
                    <a:pt x="981" y="312"/>
                  </a:cubicBezTo>
                  <a:cubicBezTo>
                    <a:pt x="980" y="313"/>
                    <a:pt x="977" y="313"/>
                    <a:pt x="978" y="317"/>
                  </a:cubicBezTo>
                  <a:cubicBezTo>
                    <a:pt x="986" y="316"/>
                    <a:pt x="994" y="317"/>
                    <a:pt x="1002" y="311"/>
                  </a:cubicBezTo>
                  <a:cubicBezTo>
                    <a:pt x="1002" y="308"/>
                    <a:pt x="998" y="309"/>
                    <a:pt x="996" y="308"/>
                  </a:cubicBezTo>
                  <a:cubicBezTo>
                    <a:pt x="998" y="297"/>
                    <a:pt x="1010" y="296"/>
                    <a:pt x="1011" y="285"/>
                  </a:cubicBezTo>
                  <a:cubicBezTo>
                    <a:pt x="1015" y="283"/>
                    <a:pt x="1025" y="279"/>
                    <a:pt x="1027" y="285"/>
                  </a:cubicBezTo>
                  <a:cubicBezTo>
                    <a:pt x="1027" y="284"/>
                    <a:pt x="1030" y="281"/>
                    <a:pt x="1030" y="283"/>
                  </a:cubicBezTo>
                  <a:cubicBezTo>
                    <a:pt x="1027" y="289"/>
                    <a:pt x="1030" y="293"/>
                    <a:pt x="1032" y="296"/>
                  </a:cubicBezTo>
                  <a:cubicBezTo>
                    <a:pt x="1037" y="293"/>
                    <a:pt x="1039" y="285"/>
                    <a:pt x="1047" y="284"/>
                  </a:cubicBezTo>
                  <a:cubicBezTo>
                    <a:pt x="1046" y="276"/>
                    <a:pt x="1052" y="269"/>
                    <a:pt x="1059" y="274"/>
                  </a:cubicBezTo>
                  <a:cubicBezTo>
                    <a:pt x="1057" y="274"/>
                    <a:pt x="1055" y="274"/>
                    <a:pt x="1054" y="275"/>
                  </a:cubicBezTo>
                  <a:cubicBezTo>
                    <a:pt x="1051" y="281"/>
                    <a:pt x="1051" y="287"/>
                    <a:pt x="1050" y="293"/>
                  </a:cubicBezTo>
                  <a:cubicBezTo>
                    <a:pt x="1038" y="296"/>
                    <a:pt x="1037" y="309"/>
                    <a:pt x="1027" y="313"/>
                  </a:cubicBezTo>
                  <a:cubicBezTo>
                    <a:pt x="1026" y="322"/>
                    <a:pt x="1018" y="325"/>
                    <a:pt x="1011" y="328"/>
                  </a:cubicBezTo>
                  <a:cubicBezTo>
                    <a:pt x="1014" y="335"/>
                    <a:pt x="1006" y="337"/>
                    <a:pt x="1004" y="342"/>
                  </a:cubicBezTo>
                  <a:cubicBezTo>
                    <a:pt x="998" y="359"/>
                    <a:pt x="1009" y="382"/>
                    <a:pt x="1012" y="396"/>
                  </a:cubicBezTo>
                  <a:cubicBezTo>
                    <a:pt x="1016" y="390"/>
                    <a:pt x="1023" y="388"/>
                    <a:pt x="1023" y="378"/>
                  </a:cubicBezTo>
                  <a:cubicBezTo>
                    <a:pt x="1025" y="376"/>
                    <a:pt x="1028" y="375"/>
                    <a:pt x="1031" y="374"/>
                  </a:cubicBezTo>
                  <a:cubicBezTo>
                    <a:pt x="1025" y="359"/>
                    <a:pt x="1042" y="367"/>
                    <a:pt x="1043" y="357"/>
                  </a:cubicBezTo>
                  <a:cubicBezTo>
                    <a:pt x="1041" y="356"/>
                    <a:pt x="1040" y="354"/>
                    <a:pt x="1040" y="352"/>
                  </a:cubicBezTo>
                  <a:cubicBezTo>
                    <a:pt x="1042" y="351"/>
                    <a:pt x="1042" y="348"/>
                    <a:pt x="1043" y="345"/>
                  </a:cubicBezTo>
                  <a:cubicBezTo>
                    <a:pt x="1045" y="345"/>
                    <a:pt x="1045" y="348"/>
                    <a:pt x="1048" y="347"/>
                  </a:cubicBezTo>
                  <a:cubicBezTo>
                    <a:pt x="1053" y="343"/>
                    <a:pt x="1047" y="339"/>
                    <a:pt x="1046" y="335"/>
                  </a:cubicBezTo>
                  <a:cubicBezTo>
                    <a:pt x="1047" y="332"/>
                    <a:pt x="1050" y="332"/>
                    <a:pt x="1050" y="328"/>
                  </a:cubicBezTo>
                  <a:cubicBezTo>
                    <a:pt x="1049" y="326"/>
                    <a:pt x="1044" y="328"/>
                    <a:pt x="1042" y="326"/>
                  </a:cubicBezTo>
                  <a:cubicBezTo>
                    <a:pt x="1042" y="316"/>
                    <a:pt x="1052" y="315"/>
                    <a:pt x="1050" y="305"/>
                  </a:cubicBezTo>
                  <a:cubicBezTo>
                    <a:pt x="1052" y="305"/>
                    <a:pt x="1054" y="304"/>
                    <a:pt x="1055" y="302"/>
                  </a:cubicBezTo>
                  <a:cubicBezTo>
                    <a:pt x="1055" y="304"/>
                    <a:pt x="1055" y="306"/>
                    <a:pt x="1058" y="306"/>
                  </a:cubicBezTo>
                  <a:cubicBezTo>
                    <a:pt x="1060" y="304"/>
                    <a:pt x="1062" y="298"/>
                    <a:pt x="1065" y="300"/>
                  </a:cubicBezTo>
                  <a:cubicBezTo>
                    <a:pt x="1064" y="302"/>
                    <a:pt x="1064" y="304"/>
                    <a:pt x="1065" y="306"/>
                  </a:cubicBezTo>
                  <a:cubicBezTo>
                    <a:pt x="1071" y="303"/>
                    <a:pt x="1073" y="296"/>
                    <a:pt x="1084" y="297"/>
                  </a:cubicBezTo>
                  <a:cubicBezTo>
                    <a:pt x="1085" y="299"/>
                    <a:pt x="1086" y="303"/>
                    <a:pt x="1088" y="305"/>
                  </a:cubicBezTo>
                  <a:cubicBezTo>
                    <a:pt x="1100" y="292"/>
                    <a:pt x="1111" y="281"/>
                    <a:pt x="1128" y="274"/>
                  </a:cubicBezTo>
                  <a:cubicBezTo>
                    <a:pt x="1128" y="272"/>
                    <a:pt x="1128" y="271"/>
                    <a:pt x="1130" y="270"/>
                  </a:cubicBezTo>
                  <a:cubicBezTo>
                    <a:pt x="1130" y="274"/>
                    <a:pt x="1136" y="274"/>
                    <a:pt x="1140" y="275"/>
                  </a:cubicBezTo>
                  <a:cubicBezTo>
                    <a:pt x="1149" y="267"/>
                    <a:pt x="1135" y="260"/>
                    <a:pt x="1137" y="249"/>
                  </a:cubicBezTo>
                  <a:cubicBezTo>
                    <a:pt x="1135" y="248"/>
                    <a:pt x="1134" y="250"/>
                    <a:pt x="1132" y="250"/>
                  </a:cubicBezTo>
                  <a:cubicBezTo>
                    <a:pt x="1131" y="249"/>
                    <a:pt x="1130" y="247"/>
                    <a:pt x="1130" y="244"/>
                  </a:cubicBezTo>
                  <a:cubicBezTo>
                    <a:pt x="1128" y="242"/>
                    <a:pt x="1126" y="246"/>
                    <a:pt x="1125" y="244"/>
                  </a:cubicBezTo>
                  <a:cubicBezTo>
                    <a:pt x="1126" y="243"/>
                    <a:pt x="1128" y="243"/>
                    <a:pt x="1130" y="242"/>
                  </a:cubicBezTo>
                  <a:cubicBezTo>
                    <a:pt x="1131" y="245"/>
                    <a:pt x="1133" y="246"/>
                    <a:pt x="1136" y="246"/>
                  </a:cubicBezTo>
                  <a:cubicBezTo>
                    <a:pt x="1147" y="244"/>
                    <a:pt x="1150" y="234"/>
                    <a:pt x="1154" y="225"/>
                  </a:cubicBezTo>
                  <a:cubicBezTo>
                    <a:pt x="1157" y="226"/>
                    <a:pt x="1155" y="230"/>
                    <a:pt x="1157" y="232"/>
                  </a:cubicBezTo>
                  <a:cubicBezTo>
                    <a:pt x="1162" y="233"/>
                    <a:pt x="1164" y="231"/>
                    <a:pt x="1168" y="230"/>
                  </a:cubicBezTo>
                  <a:cubicBezTo>
                    <a:pt x="1172" y="232"/>
                    <a:pt x="1170" y="242"/>
                    <a:pt x="1176" y="243"/>
                  </a:cubicBezTo>
                  <a:cubicBezTo>
                    <a:pt x="1178" y="240"/>
                    <a:pt x="1183" y="249"/>
                    <a:pt x="1188" y="247"/>
                  </a:cubicBezTo>
                  <a:cubicBezTo>
                    <a:pt x="1189" y="244"/>
                    <a:pt x="1188" y="242"/>
                    <a:pt x="1187" y="239"/>
                  </a:cubicBezTo>
                  <a:cubicBezTo>
                    <a:pt x="1189" y="239"/>
                    <a:pt x="1191" y="238"/>
                    <a:pt x="1192" y="238"/>
                  </a:cubicBezTo>
                  <a:cubicBezTo>
                    <a:pt x="1193" y="234"/>
                    <a:pt x="1191" y="233"/>
                    <a:pt x="1191" y="230"/>
                  </a:cubicBezTo>
                  <a:cubicBezTo>
                    <a:pt x="1193" y="232"/>
                    <a:pt x="1195" y="230"/>
                    <a:pt x="1199" y="231"/>
                  </a:cubicBezTo>
                  <a:cubicBezTo>
                    <a:pt x="1201" y="229"/>
                    <a:pt x="1201" y="222"/>
                    <a:pt x="1206" y="225"/>
                  </a:cubicBezTo>
                  <a:cubicBezTo>
                    <a:pt x="1204" y="218"/>
                    <a:pt x="1197" y="215"/>
                    <a:pt x="1193" y="210"/>
                  </a:cubicBezTo>
                  <a:close/>
                  <a:moveTo>
                    <a:pt x="261" y="482"/>
                  </a:moveTo>
                  <a:cubicBezTo>
                    <a:pt x="263" y="479"/>
                    <a:pt x="266" y="480"/>
                    <a:pt x="269" y="480"/>
                  </a:cubicBezTo>
                  <a:cubicBezTo>
                    <a:pt x="267" y="485"/>
                    <a:pt x="265" y="480"/>
                    <a:pt x="261" y="482"/>
                  </a:cubicBezTo>
                  <a:close/>
                  <a:moveTo>
                    <a:pt x="312" y="472"/>
                  </a:moveTo>
                  <a:cubicBezTo>
                    <a:pt x="309" y="471"/>
                    <a:pt x="310" y="473"/>
                    <a:pt x="307" y="473"/>
                  </a:cubicBezTo>
                  <a:cubicBezTo>
                    <a:pt x="308" y="470"/>
                    <a:pt x="306" y="471"/>
                    <a:pt x="306" y="469"/>
                  </a:cubicBezTo>
                  <a:cubicBezTo>
                    <a:pt x="299" y="472"/>
                    <a:pt x="288" y="469"/>
                    <a:pt x="282" y="477"/>
                  </a:cubicBezTo>
                  <a:cubicBezTo>
                    <a:pt x="277" y="476"/>
                    <a:pt x="272" y="476"/>
                    <a:pt x="267" y="474"/>
                  </a:cubicBezTo>
                  <a:cubicBezTo>
                    <a:pt x="265" y="472"/>
                    <a:pt x="265" y="468"/>
                    <a:pt x="263" y="467"/>
                  </a:cubicBezTo>
                  <a:cubicBezTo>
                    <a:pt x="266" y="467"/>
                    <a:pt x="263" y="459"/>
                    <a:pt x="268" y="460"/>
                  </a:cubicBezTo>
                  <a:cubicBezTo>
                    <a:pt x="268" y="455"/>
                    <a:pt x="270" y="453"/>
                    <a:pt x="271" y="449"/>
                  </a:cubicBezTo>
                  <a:cubicBezTo>
                    <a:pt x="273" y="449"/>
                    <a:pt x="274" y="449"/>
                    <a:pt x="275" y="448"/>
                  </a:cubicBezTo>
                  <a:cubicBezTo>
                    <a:pt x="275" y="446"/>
                    <a:pt x="277" y="443"/>
                    <a:pt x="274" y="442"/>
                  </a:cubicBezTo>
                  <a:cubicBezTo>
                    <a:pt x="279" y="439"/>
                    <a:pt x="280" y="433"/>
                    <a:pt x="287" y="432"/>
                  </a:cubicBezTo>
                  <a:cubicBezTo>
                    <a:pt x="285" y="437"/>
                    <a:pt x="291" y="438"/>
                    <a:pt x="296" y="438"/>
                  </a:cubicBezTo>
                  <a:cubicBezTo>
                    <a:pt x="295" y="440"/>
                    <a:pt x="289" y="441"/>
                    <a:pt x="291" y="444"/>
                  </a:cubicBezTo>
                  <a:cubicBezTo>
                    <a:pt x="291" y="444"/>
                    <a:pt x="295" y="444"/>
                    <a:pt x="296" y="446"/>
                  </a:cubicBezTo>
                  <a:cubicBezTo>
                    <a:pt x="296" y="447"/>
                    <a:pt x="296" y="449"/>
                    <a:pt x="295" y="450"/>
                  </a:cubicBezTo>
                  <a:cubicBezTo>
                    <a:pt x="299" y="455"/>
                    <a:pt x="301" y="448"/>
                    <a:pt x="308" y="446"/>
                  </a:cubicBezTo>
                  <a:cubicBezTo>
                    <a:pt x="310" y="446"/>
                    <a:pt x="315" y="448"/>
                    <a:pt x="314" y="443"/>
                  </a:cubicBezTo>
                  <a:cubicBezTo>
                    <a:pt x="313" y="441"/>
                    <a:pt x="308" y="443"/>
                    <a:pt x="306" y="443"/>
                  </a:cubicBezTo>
                  <a:cubicBezTo>
                    <a:pt x="306" y="439"/>
                    <a:pt x="302" y="439"/>
                    <a:pt x="300" y="437"/>
                  </a:cubicBezTo>
                  <a:cubicBezTo>
                    <a:pt x="310" y="435"/>
                    <a:pt x="317" y="430"/>
                    <a:pt x="327" y="429"/>
                  </a:cubicBezTo>
                  <a:cubicBezTo>
                    <a:pt x="325" y="431"/>
                    <a:pt x="322" y="432"/>
                    <a:pt x="319" y="432"/>
                  </a:cubicBezTo>
                  <a:cubicBezTo>
                    <a:pt x="320" y="434"/>
                    <a:pt x="322" y="435"/>
                    <a:pt x="324" y="436"/>
                  </a:cubicBezTo>
                  <a:cubicBezTo>
                    <a:pt x="321" y="437"/>
                    <a:pt x="321" y="440"/>
                    <a:pt x="320" y="442"/>
                  </a:cubicBezTo>
                  <a:cubicBezTo>
                    <a:pt x="318" y="442"/>
                    <a:pt x="317" y="443"/>
                    <a:pt x="315" y="444"/>
                  </a:cubicBezTo>
                  <a:cubicBezTo>
                    <a:pt x="322" y="452"/>
                    <a:pt x="331" y="459"/>
                    <a:pt x="342" y="464"/>
                  </a:cubicBezTo>
                  <a:cubicBezTo>
                    <a:pt x="351" y="482"/>
                    <a:pt x="317" y="481"/>
                    <a:pt x="312" y="472"/>
                  </a:cubicBezTo>
                  <a:close/>
                  <a:moveTo>
                    <a:pt x="415" y="510"/>
                  </a:moveTo>
                  <a:cubicBezTo>
                    <a:pt x="406" y="511"/>
                    <a:pt x="396" y="515"/>
                    <a:pt x="393" y="506"/>
                  </a:cubicBezTo>
                  <a:cubicBezTo>
                    <a:pt x="390" y="506"/>
                    <a:pt x="388" y="505"/>
                    <a:pt x="386" y="505"/>
                  </a:cubicBezTo>
                  <a:cubicBezTo>
                    <a:pt x="385" y="495"/>
                    <a:pt x="391" y="494"/>
                    <a:pt x="390" y="485"/>
                  </a:cubicBezTo>
                  <a:cubicBezTo>
                    <a:pt x="393" y="484"/>
                    <a:pt x="393" y="484"/>
                    <a:pt x="395" y="485"/>
                  </a:cubicBezTo>
                  <a:cubicBezTo>
                    <a:pt x="396" y="482"/>
                    <a:pt x="394" y="480"/>
                    <a:pt x="390" y="481"/>
                  </a:cubicBezTo>
                  <a:cubicBezTo>
                    <a:pt x="389" y="472"/>
                    <a:pt x="377" y="468"/>
                    <a:pt x="380" y="456"/>
                  </a:cubicBezTo>
                  <a:cubicBezTo>
                    <a:pt x="378" y="455"/>
                    <a:pt x="378" y="451"/>
                    <a:pt x="375" y="450"/>
                  </a:cubicBezTo>
                  <a:cubicBezTo>
                    <a:pt x="381" y="441"/>
                    <a:pt x="389" y="436"/>
                    <a:pt x="400" y="430"/>
                  </a:cubicBezTo>
                  <a:cubicBezTo>
                    <a:pt x="404" y="433"/>
                    <a:pt x="406" y="431"/>
                    <a:pt x="410" y="432"/>
                  </a:cubicBezTo>
                  <a:cubicBezTo>
                    <a:pt x="410" y="435"/>
                    <a:pt x="410" y="439"/>
                    <a:pt x="408" y="442"/>
                  </a:cubicBezTo>
                  <a:cubicBezTo>
                    <a:pt x="401" y="441"/>
                    <a:pt x="397" y="445"/>
                    <a:pt x="399" y="449"/>
                  </a:cubicBezTo>
                  <a:cubicBezTo>
                    <a:pt x="398" y="449"/>
                    <a:pt x="392" y="448"/>
                    <a:pt x="394" y="453"/>
                  </a:cubicBezTo>
                  <a:cubicBezTo>
                    <a:pt x="401" y="456"/>
                    <a:pt x="397" y="465"/>
                    <a:pt x="408" y="465"/>
                  </a:cubicBezTo>
                  <a:cubicBezTo>
                    <a:pt x="404" y="473"/>
                    <a:pt x="410" y="476"/>
                    <a:pt x="408" y="485"/>
                  </a:cubicBezTo>
                  <a:cubicBezTo>
                    <a:pt x="408" y="487"/>
                    <a:pt x="409" y="488"/>
                    <a:pt x="412" y="488"/>
                  </a:cubicBezTo>
                  <a:cubicBezTo>
                    <a:pt x="412" y="490"/>
                    <a:pt x="409" y="489"/>
                    <a:pt x="410" y="492"/>
                  </a:cubicBezTo>
                  <a:cubicBezTo>
                    <a:pt x="412" y="492"/>
                    <a:pt x="413" y="492"/>
                    <a:pt x="415" y="494"/>
                  </a:cubicBezTo>
                  <a:cubicBezTo>
                    <a:pt x="413" y="499"/>
                    <a:pt x="415" y="505"/>
                    <a:pt x="415" y="510"/>
                  </a:cubicBezTo>
                  <a:close/>
                  <a:moveTo>
                    <a:pt x="417" y="480"/>
                  </a:moveTo>
                  <a:cubicBezTo>
                    <a:pt x="414" y="480"/>
                    <a:pt x="414" y="478"/>
                    <a:pt x="411" y="479"/>
                  </a:cubicBezTo>
                  <a:cubicBezTo>
                    <a:pt x="410" y="477"/>
                    <a:pt x="410" y="475"/>
                    <a:pt x="410" y="472"/>
                  </a:cubicBezTo>
                  <a:cubicBezTo>
                    <a:pt x="411" y="471"/>
                    <a:pt x="413" y="471"/>
                    <a:pt x="415" y="471"/>
                  </a:cubicBezTo>
                  <a:cubicBezTo>
                    <a:pt x="415" y="475"/>
                    <a:pt x="417" y="476"/>
                    <a:pt x="419" y="478"/>
                  </a:cubicBezTo>
                  <a:cubicBezTo>
                    <a:pt x="419" y="480"/>
                    <a:pt x="415" y="477"/>
                    <a:pt x="417" y="4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3" name="Freeform 189" descr="MAP">
              <a:extLst>
                <a:ext uri="{FF2B5EF4-FFF2-40B4-BE49-F238E27FC236}">
                  <a16:creationId xmlns:a16="http://schemas.microsoft.com/office/drawing/2014/main" id="{C8A029FC-3A3A-DA9F-0AEB-B4B477F6D3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7783" y="1488643"/>
              <a:ext cx="816524" cy="904396"/>
            </a:xfrm>
            <a:custGeom>
              <a:avLst/>
              <a:gdLst>
                <a:gd name="T0" fmla="*/ 99 w 171"/>
                <a:gd name="T1" fmla="*/ 54 h 196"/>
                <a:gd name="T2" fmla="*/ 89 w 171"/>
                <a:gd name="T3" fmla="*/ 50 h 196"/>
                <a:gd name="T4" fmla="*/ 86 w 171"/>
                <a:gd name="T5" fmla="*/ 29 h 196"/>
                <a:gd name="T6" fmla="*/ 66 w 171"/>
                <a:gd name="T7" fmla="*/ 35 h 196"/>
                <a:gd name="T8" fmla="*/ 55 w 171"/>
                <a:gd name="T9" fmla="*/ 41 h 196"/>
                <a:gd name="T10" fmla="*/ 30 w 171"/>
                <a:gd name="T11" fmla="*/ 14 h 196"/>
                <a:gd name="T12" fmla="*/ 28 w 171"/>
                <a:gd name="T13" fmla="*/ 20 h 196"/>
                <a:gd name="T14" fmla="*/ 29 w 171"/>
                <a:gd name="T15" fmla="*/ 35 h 196"/>
                <a:gd name="T16" fmla="*/ 27 w 171"/>
                <a:gd name="T17" fmla="*/ 56 h 196"/>
                <a:gd name="T18" fmla="*/ 24 w 171"/>
                <a:gd name="T19" fmla="*/ 32 h 196"/>
                <a:gd name="T20" fmla="*/ 1 w 171"/>
                <a:gd name="T21" fmla="*/ 35 h 196"/>
                <a:gd name="T22" fmla="*/ 0 w 171"/>
                <a:gd name="T23" fmla="*/ 51 h 196"/>
                <a:gd name="T24" fmla="*/ 5 w 171"/>
                <a:gd name="T25" fmla="*/ 60 h 196"/>
                <a:gd name="T26" fmla="*/ 21 w 171"/>
                <a:gd name="T27" fmla="*/ 74 h 196"/>
                <a:gd name="T28" fmla="*/ 54 w 171"/>
                <a:gd name="T29" fmla="*/ 75 h 196"/>
                <a:gd name="T30" fmla="*/ 57 w 171"/>
                <a:gd name="T31" fmla="*/ 65 h 196"/>
                <a:gd name="T32" fmla="*/ 85 w 171"/>
                <a:gd name="T33" fmla="*/ 91 h 196"/>
                <a:gd name="T34" fmla="*/ 79 w 171"/>
                <a:gd name="T35" fmla="*/ 100 h 196"/>
                <a:gd name="T36" fmla="*/ 103 w 171"/>
                <a:gd name="T37" fmla="*/ 121 h 196"/>
                <a:gd name="T38" fmla="*/ 97 w 171"/>
                <a:gd name="T39" fmla="*/ 147 h 196"/>
                <a:gd name="T40" fmla="*/ 74 w 171"/>
                <a:gd name="T41" fmla="*/ 148 h 196"/>
                <a:gd name="T42" fmla="*/ 82 w 171"/>
                <a:gd name="T43" fmla="*/ 165 h 196"/>
                <a:gd name="T44" fmla="*/ 92 w 171"/>
                <a:gd name="T45" fmla="*/ 164 h 196"/>
                <a:gd name="T46" fmla="*/ 99 w 171"/>
                <a:gd name="T47" fmla="*/ 161 h 196"/>
                <a:gd name="T48" fmla="*/ 107 w 171"/>
                <a:gd name="T49" fmla="*/ 178 h 196"/>
                <a:gd name="T50" fmla="*/ 126 w 171"/>
                <a:gd name="T51" fmla="*/ 172 h 196"/>
                <a:gd name="T52" fmla="*/ 148 w 171"/>
                <a:gd name="T53" fmla="*/ 176 h 196"/>
                <a:gd name="T54" fmla="*/ 145 w 171"/>
                <a:gd name="T55" fmla="*/ 164 h 196"/>
                <a:gd name="T56" fmla="*/ 136 w 171"/>
                <a:gd name="T57" fmla="*/ 154 h 196"/>
                <a:gd name="T58" fmla="*/ 135 w 171"/>
                <a:gd name="T59" fmla="*/ 141 h 196"/>
                <a:gd name="T60" fmla="*/ 135 w 171"/>
                <a:gd name="T61" fmla="*/ 132 h 196"/>
                <a:gd name="T62" fmla="*/ 146 w 171"/>
                <a:gd name="T63" fmla="*/ 150 h 196"/>
                <a:gd name="T64" fmla="*/ 156 w 171"/>
                <a:gd name="T65" fmla="*/ 155 h 196"/>
                <a:gd name="T66" fmla="*/ 165 w 171"/>
                <a:gd name="T67" fmla="*/ 141 h 196"/>
                <a:gd name="T68" fmla="*/ 169 w 171"/>
                <a:gd name="T69" fmla="*/ 136 h 196"/>
                <a:gd name="T70" fmla="*/ 159 w 171"/>
                <a:gd name="T71" fmla="*/ 126 h 196"/>
                <a:gd name="T72" fmla="*/ 150 w 171"/>
                <a:gd name="T73" fmla="*/ 122 h 196"/>
                <a:gd name="T74" fmla="*/ 136 w 171"/>
                <a:gd name="T75" fmla="*/ 109 h 196"/>
                <a:gd name="T76" fmla="*/ 128 w 171"/>
                <a:gd name="T77" fmla="*/ 89 h 196"/>
                <a:gd name="T78" fmla="*/ 129 w 171"/>
                <a:gd name="T79" fmla="*/ 83 h 196"/>
                <a:gd name="T80" fmla="*/ 130 w 171"/>
                <a:gd name="T81" fmla="*/ 71 h 196"/>
                <a:gd name="T82" fmla="*/ 127 w 171"/>
                <a:gd name="T83" fmla="*/ 69 h 196"/>
                <a:gd name="T84" fmla="*/ 116 w 171"/>
                <a:gd name="T85" fmla="*/ 65 h 196"/>
                <a:gd name="T86" fmla="*/ 108 w 171"/>
                <a:gd name="T87" fmla="*/ 59 h 196"/>
                <a:gd name="T88" fmla="*/ 103 w 171"/>
                <a:gd name="T89" fmla="*/ 47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1" h="196">
                  <a:moveTo>
                    <a:pt x="103" y="47"/>
                  </a:moveTo>
                  <a:cubicBezTo>
                    <a:pt x="101" y="49"/>
                    <a:pt x="100" y="52"/>
                    <a:pt x="99" y="54"/>
                  </a:cubicBezTo>
                  <a:cubicBezTo>
                    <a:pt x="97" y="51"/>
                    <a:pt x="97" y="47"/>
                    <a:pt x="94" y="46"/>
                  </a:cubicBezTo>
                  <a:cubicBezTo>
                    <a:pt x="91" y="46"/>
                    <a:pt x="90" y="52"/>
                    <a:pt x="89" y="50"/>
                  </a:cubicBezTo>
                  <a:cubicBezTo>
                    <a:pt x="89" y="46"/>
                    <a:pt x="93" y="45"/>
                    <a:pt x="94" y="42"/>
                  </a:cubicBezTo>
                  <a:cubicBezTo>
                    <a:pt x="91" y="37"/>
                    <a:pt x="89" y="33"/>
                    <a:pt x="86" y="29"/>
                  </a:cubicBezTo>
                  <a:cubicBezTo>
                    <a:pt x="73" y="25"/>
                    <a:pt x="65" y="28"/>
                    <a:pt x="66" y="42"/>
                  </a:cubicBezTo>
                  <a:cubicBezTo>
                    <a:pt x="65" y="40"/>
                    <a:pt x="66" y="37"/>
                    <a:pt x="66" y="35"/>
                  </a:cubicBezTo>
                  <a:cubicBezTo>
                    <a:pt x="64" y="34"/>
                    <a:pt x="63" y="33"/>
                    <a:pt x="61" y="33"/>
                  </a:cubicBezTo>
                  <a:cubicBezTo>
                    <a:pt x="58" y="35"/>
                    <a:pt x="59" y="41"/>
                    <a:pt x="55" y="41"/>
                  </a:cubicBezTo>
                  <a:cubicBezTo>
                    <a:pt x="58" y="26"/>
                    <a:pt x="58" y="17"/>
                    <a:pt x="51" y="7"/>
                  </a:cubicBezTo>
                  <a:cubicBezTo>
                    <a:pt x="42" y="3"/>
                    <a:pt x="36" y="10"/>
                    <a:pt x="30" y="14"/>
                  </a:cubicBezTo>
                  <a:cubicBezTo>
                    <a:pt x="30" y="17"/>
                    <a:pt x="35" y="18"/>
                    <a:pt x="33" y="20"/>
                  </a:cubicBezTo>
                  <a:cubicBezTo>
                    <a:pt x="31" y="21"/>
                    <a:pt x="30" y="19"/>
                    <a:pt x="28" y="20"/>
                  </a:cubicBezTo>
                  <a:cubicBezTo>
                    <a:pt x="22" y="27"/>
                    <a:pt x="31" y="35"/>
                    <a:pt x="33" y="37"/>
                  </a:cubicBezTo>
                  <a:cubicBezTo>
                    <a:pt x="31" y="36"/>
                    <a:pt x="31" y="35"/>
                    <a:pt x="29" y="35"/>
                  </a:cubicBezTo>
                  <a:cubicBezTo>
                    <a:pt x="23" y="41"/>
                    <a:pt x="29" y="47"/>
                    <a:pt x="33" y="51"/>
                  </a:cubicBezTo>
                  <a:cubicBezTo>
                    <a:pt x="33" y="55"/>
                    <a:pt x="30" y="59"/>
                    <a:pt x="27" y="56"/>
                  </a:cubicBezTo>
                  <a:cubicBezTo>
                    <a:pt x="27" y="53"/>
                    <a:pt x="31" y="55"/>
                    <a:pt x="30" y="51"/>
                  </a:cubicBezTo>
                  <a:cubicBezTo>
                    <a:pt x="27" y="46"/>
                    <a:pt x="21" y="40"/>
                    <a:pt x="24" y="32"/>
                  </a:cubicBezTo>
                  <a:cubicBezTo>
                    <a:pt x="16" y="23"/>
                    <a:pt x="28" y="14"/>
                    <a:pt x="30" y="5"/>
                  </a:cubicBezTo>
                  <a:cubicBezTo>
                    <a:pt x="11" y="0"/>
                    <a:pt x="3" y="18"/>
                    <a:pt x="1" y="35"/>
                  </a:cubicBezTo>
                  <a:cubicBezTo>
                    <a:pt x="2" y="37"/>
                    <a:pt x="4" y="38"/>
                    <a:pt x="5" y="40"/>
                  </a:cubicBezTo>
                  <a:cubicBezTo>
                    <a:pt x="0" y="40"/>
                    <a:pt x="1" y="46"/>
                    <a:pt x="0" y="51"/>
                  </a:cubicBezTo>
                  <a:cubicBezTo>
                    <a:pt x="5" y="54"/>
                    <a:pt x="16" y="52"/>
                    <a:pt x="16" y="60"/>
                  </a:cubicBezTo>
                  <a:cubicBezTo>
                    <a:pt x="13" y="60"/>
                    <a:pt x="9" y="58"/>
                    <a:pt x="5" y="60"/>
                  </a:cubicBezTo>
                  <a:cubicBezTo>
                    <a:pt x="4" y="70"/>
                    <a:pt x="16" y="76"/>
                    <a:pt x="21" y="69"/>
                  </a:cubicBezTo>
                  <a:cubicBezTo>
                    <a:pt x="21" y="71"/>
                    <a:pt x="21" y="73"/>
                    <a:pt x="21" y="74"/>
                  </a:cubicBezTo>
                  <a:cubicBezTo>
                    <a:pt x="33" y="80"/>
                    <a:pt x="48" y="76"/>
                    <a:pt x="56" y="84"/>
                  </a:cubicBezTo>
                  <a:cubicBezTo>
                    <a:pt x="56" y="80"/>
                    <a:pt x="54" y="79"/>
                    <a:pt x="54" y="75"/>
                  </a:cubicBezTo>
                  <a:cubicBezTo>
                    <a:pt x="59" y="80"/>
                    <a:pt x="68" y="83"/>
                    <a:pt x="68" y="75"/>
                  </a:cubicBezTo>
                  <a:cubicBezTo>
                    <a:pt x="68" y="70"/>
                    <a:pt x="60" y="70"/>
                    <a:pt x="57" y="65"/>
                  </a:cubicBezTo>
                  <a:cubicBezTo>
                    <a:pt x="63" y="69"/>
                    <a:pt x="72" y="70"/>
                    <a:pt x="72" y="79"/>
                  </a:cubicBezTo>
                  <a:cubicBezTo>
                    <a:pt x="78" y="82"/>
                    <a:pt x="81" y="87"/>
                    <a:pt x="85" y="91"/>
                  </a:cubicBezTo>
                  <a:cubicBezTo>
                    <a:pt x="83" y="92"/>
                    <a:pt x="80" y="92"/>
                    <a:pt x="78" y="93"/>
                  </a:cubicBezTo>
                  <a:cubicBezTo>
                    <a:pt x="77" y="96"/>
                    <a:pt x="79" y="97"/>
                    <a:pt x="79" y="100"/>
                  </a:cubicBezTo>
                  <a:cubicBezTo>
                    <a:pt x="82" y="99"/>
                    <a:pt x="88" y="96"/>
                    <a:pt x="90" y="96"/>
                  </a:cubicBezTo>
                  <a:cubicBezTo>
                    <a:pt x="92" y="107"/>
                    <a:pt x="103" y="108"/>
                    <a:pt x="103" y="121"/>
                  </a:cubicBezTo>
                  <a:cubicBezTo>
                    <a:pt x="100" y="127"/>
                    <a:pt x="97" y="133"/>
                    <a:pt x="91" y="137"/>
                  </a:cubicBezTo>
                  <a:cubicBezTo>
                    <a:pt x="92" y="141"/>
                    <a:pt x="95" y="143"/>
                    <a:pt x="97" y="147"/>
                  </a:cubicBezTo>
                  <a:cubicBezTo>
                    <a:pt x="93" y="146"/>
                    <a:pt x="88" y="149"/>
                    <a:pt x="85" y="151"/>
                  </a:cubicBezTo>
                  <a:cubicBezTo>
                    <a:pt x="83" y="148"/>
                    <a:pt x="79" y="147"/>
                    <a:pt x="74" y="148"/>
                  </a:cubicBezTo>
                  <a:cubicBezTo>
                    <a:pt x="76" y="155"/>
                    <a:pt x="67" y="152"/>
                    <a:pt x="70" y="161"/>
                  </a:cubicBezTo>
                  <a:cubicBezTo>
                    <a:pt x="73" y="164"/>
                    <a:pt x="77" y="165"/>
                    <a:pt x="82" y="165"/>
                  </a:cubicBezTo>
                  <a:cubicBezTo>
                    <a:pt x="84" y="165"/>
                    <a:pt x="84" y="162"/>
                    <a:pt x="86" y="161"/>
                  </a:cubicBezTo>
                  <a:cubicBezTo>
                    <a:pt x="88" y="162"/>
                    <a:pt x="90" y="163"/>
                    <a:pt x="92" y="164"/>
                  </a:cubicBezTo>
                  <a:cubicBezTo>
                    <a:pt x="94" y="163"/>
                    <a:pt x="92" y="159"/>
                    <a:pt x="94" y="159"/>
                  </a:cubicBezTo>
                  <a:cubicBezTo>
                    <a:pt x="94" y="161"/>
                    <a:pt x="98" y="159"/>
                    <a:pt x="99" y="161"/>
                  </a:cubicBezTo>
                  <a:cubicBezTo>
                    <a:pt x="98" y="169"/>
                    <a:pt x="105" y="169"/>
                    <a:pt x="108" y="173"/>
                  </a:cubicBezTo>
                  <a:cubicBezTo>
                    <a:pt x="108" y="175"/>
                    <a:pt x="106" y="176"/>
                    <a:pt x="107" y="178"/>
                  </a:cubicBezTo>
                  <a:cubicBezTo>
                    <a:pt x="118" y="185"/>
                    <a:pt x="128" y="193"/>
                    <a:pt x="142" y="196"/>
                  </a:cubicBezTo>
                  <a:cubicBezTo>
                    <a:pt x="142" y="184"/>
                    <a:pt x="128" y="180"/>
                    <a:pt x="126" y="172"/>
                  </a:cubicBezTo>
                  <a:cubicBezTo>
                    <a:pt x="134" y="176"/>
                    <a:pt x="141" y="183"/>
                    <a:pt x="150" y="189"/>
                  </a:cubicBezTo>
                  <a:cubicBezTo>
                    <a:pt x="146" y="184"/>
                    <a:pt x="150" y="182"/>
                    <a:pt x="148" y="176"/>
                  </a:cubicBezTo>
                  <a:cubicBezTo>
                    <a:pt x="149" y="177"/>
                    <a:pt x="149" y="179"/>
                    <a:pt x="151" y="179"/>
                  </a:cubicBezTo>
                  <a:cubicBezTo>
                    <a:pt x="153" y="171"/>
                    <a:pt x="149" y="168"/>
                    <a:pt x="145" y="164"/>
                  </a:cubicBezTo>
                  <a:cubicBezTo>
                    <a:pt x="146" y="163"/>
                    <a:pt x="148" y="163"/>
                    <a:pt x="147" y="161"/>
                  </a:cubicBezTo>
                  <a:cubicBezTo>
                    <a:pt x="142" y="160"/>
                    <a:pt x="141" y="153"/>
                    <a:pt x="136" y="154"/>
                  </a:cubicBezTo>
                  <a:cubicBezTo>
                    <a:pt x="136" y="147"/>
                    <a:pt x="132" y="146"/>
                    <a:pt x="130" y="141"/>
                  </a:cubicBezTo>
                  <a:cubicBezTo>
                    <a:pt x="131" y="143"/>
                    <a:pt x="133" y="142"/>
                    <a:pt x="135" y="141"/>
                  </a:cubicBezTo>
                  <a:cubicBezTo>
                    <a:pt x="134" y="138"/>
                    <a:pt x="132" y="136"/>
                    <a:pt x="131" y="134"/>
                  </a:cubicBezTo>
                  <a:cubicBezTo>
                    <a:pt x="133" y="134"/>
                    <a:pt x="133" y="132"/>
                    <a:pt x="135" y="132"/>
                  </a:cubicBezTo>
                  <a:cubicBezTo>
                    <a:pt x="138" y="135"/>
                    <a:pt x="140" y="139"/>
                    <a:pt x="145" y="141"/>
                  </a:cubicBezTo>
                  <a:cubicBezTo>
                    <a:pt x="143" y="146"/>
                    <a:pt x="145" y="146"/>
                    <a:pt x="146" y="150"/>
                  </a:cubicBezTo>
                  <a:cubicBezTo>
                    <a:pt x="149" y="150"/>
                    <a:pt x="148" y="148"/>
                    <a:pt x="150" y="149"/>
                  </a:cubicBezTo>
                  <a:cubicBezTo>
                    <a:pt x="150" y="153"/>
                    <a:pt x="154" y="154"/>
                    <a:pt x="156" y="155"/>
                  </a:cubicBezTo>
                  <a:cubicBezTo>
                    <a:pt x="159" y="153"/>
                    <a:pt x="154" y="146"/>
                    <a:pt x="158" y="145"/>
                  </a:cubicBezTo>
                  <a:cubicBezTo>
                    <a:pt x="160" y="149"/>
                    <a:pt x="162" y="141"/>
                    <a:pt x="165" y="141"/>
                  </a:cubicBezTo>
                  <a:cubicBezTo>
                    <a:pt x="166" y="139"/>
                    <a:pt x="162" y="137"/>
                    <a:pt x="164" y="135"/>
                  </a:cubicBezTo>
                  <a:cubicBezTo>
                    <a:pt x="165" y="136"/>
                    <a:pt x="167" y="136"/>
                    <a:pt x="169" y="136"/>
                  </a:cubicBezTo>
                  <a:cubicBezTo>
                    <a:pt x="171" y="130"/>
                    <a:pt x="166" y="128"/>
                    <a:pt x="164" y="124"/>
                  </a:cubicBezTo>
                  <a:cubicBezTo>
                    <a:pt x="161" y="124"/>
                    <a:pt x="162" y="127"/>
                    <a:pt x="159" y="126"/>
                  </a:cubicBezTo>
                  <a:cubicBezTo>
                    <a:pt x="159" y="124"/>
                    <a:pt x="160" y="124"/>
                    <a:pt x="160" y="121"/>
                  </a:cubicBezTo>
                  <a:cubicBezTo>
                    <a:pt x="156" y="121"/>
                    <a:pt x="152" y="124"/>
                    <a:pt x="150" y="122"/>
                  </a:cubicBezTo>
                  <a:cubicBezTo>
                    <a:pt x="150" y="120"/>
                    <a:pt x="154" y="121"/>
                    <a:pt x="154" y="118"/>
                  </a:cubicBezTo>
                  <a:cubicBezTo>
                    <a:pt x="151" y="110"/>
                    <a:pt x="145" y="110"/>
                    <a:pt x="136" y="109"/>
                  </a:cubicBezTo>
                  <a:cubicBezTo>
                    <a:pt x="137" y="102"/>
                    <a:pt x="129" y="102"/>
                    <a:pt x="127" y="98"/>
                  </a:cubicBezTo>
                  <a:cubicBezTo>
                    <a:pt x="133" y="97"/>
                    <a:pt x="127" y="91"/>
                    <a:pt x="128" y="89"/>
                  </a:cubicBezTo>
                  <a:cubicBezTo>
                    <a:pt x="130" y="92"/>
                    <a:pt x="134" y="92"/>
                    <a:pt x="138" y="92"/>
                  </a:cubicBezTo>
                  <a:cubicBezTo>
                    <a:pt x="138" y="86"/>
                    <a:pt x="132" y="85"/>
                    <a:pt x="129" y="83"/>
                  </a:cubicBezTo>
                  <a:cubicBezTo>
                    <a:pt x="130" y="81"/>
                    <a:pt x="134" y="82"/>
                    <a:pt x="136" y="82"/>
                  </a:cubicBezTo>
                  <a:cubicBezTo>
                    <a:pt x="135" y="77"/>
                    <a:pt x="133" y="74"/>
                    <a:pt x="130" y="71"/>
                  </a:cubicBezTo>
                  <a:cubicBezTo>
                    <a:pt x="127" y="72"/>
                    <a:pt x="123" y="77"/>
                    <a:pt x="121" y="76"/>
                  </a:cubicBezTo>
                  <a:cubicBezTo>
                    <a:pt x="122" y="72"/>
                    <a:pt x="126" y="72"/>
                    <a:pt x="127" y="69"/>
                  </a:cubicBezTo>
                  <a:cubicBezTo>
                    <a:pt x="127" y="65"/>
                    <a:pt x="125" y="63"/>
                    <a:pt x="122" y="63"/>
                  </a:cubicBezTo>
                  <a:cubicBezTo>
                    <a:pt x="118" y="63"/>
                    <a:pt x="118" y="65"/>
                    <a:pt x="116" y="65"/>
                  </a:cubicBezTo>
                  <a:cubicBezTo>
                    <a:pt x="114" y="64"/>
                    <a:pt x="114" y="61"/>
                    <a:pt x="114" y="57"/>
                  </a:cubicBezTo>
                  <a:cubicBezTo>
                    <a:pt x="112" y="57"/>
                    <a:pt x="109" y="60"/>
                    <a:pt x="108" y="59"/>
                  </a:cubicBezTo>
                  <a:cubicBezTo>
                    <a:pt x="110" y="57"/>
                    <a:pt x="111" y="56"/>
                    <a:pt x="111" y="53"/>
                  </a:cubicBezTo>
                  <a:cubicBezTo>
                    <a:pt x="110" y="49"/>
                    <a:pt x="106" y="49"/>
                    <a:pt x="103" y="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4" name="Freeform 102" descr="MAP">
              <a:extLst>
                <a:ext uri="{FF2B5EF4-FFF2-40B4-BE49-F238E27FC236}">
                  <a16:creationId xmlns:a16="http://schemas.microsoft.com/office/drawing/2014/main" id="{0BB6D819-DE67-24DC-6F3A-E5CD218F1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2885" y="1990653"/>
              <a:ext cx="418369" cy="246121"/>
            </a:xfrm>
            <a:custGeom>
              <a:avLst/>
              <a:gdLst>
                <a:gd name="T0" fmla="*/ 53 w 88"/>
                <a:gd name="T1" fmla="*/ 15 h 53"/>
                <a:gd name="T2" fmla="*/ 58 w 88"/>
                <a:gd name="T3" fmla="*/ 13 h 53"/>
                <a:gd name="T4" fmla="*/ 61 w 88"/>
                <a:gd name="T5" fmla="*/ 7 h 53"/>
                <a:gd name="T6" fmla="*/ 57 w 88"/>
                <a:gd name="T7" fmla="*/ 3 h 53"/>
                <a:gd name="T8" fmla="*/ 64 w 88"/>
                <a:gd name="T9" fmla="*/ 0 h 53"/>
                <a:gd name="T10" fmla="*/ 38 w 88"/>
                <a:gd name="T11" fmla="*/ 8 h 53"/>
                <a:gd name="T12" fmla="*/ 44 w 88"/>
                <a:gd name="T13" fmla="*/ 14 h 53"/>
                <a:gd name="T14" fmla="*/ 52 w 88"/>
                <a:gd name="T15" fmla="*/ 14 h 53"/>
                <a:gd name="T16" fmla="*/ 45 w 88"/>
                <a:gd name="T17" fmla="*/ 17 h 53"/>
                <a:gd name="T18" fmla="*/ 32 w 88"/>
                <a:gd name="T19" fmla="*/ 20 h 53"/>
                <a:gd name="T20" fmla="*/ 34 w 88"/>
                <a:gd name="T21" fmla="*/ 16 h 53"/>
                <a:gd name="T22" fmla="*/ 28 w 88"/>
                <a:gd name="T23" fmla="*/ 15 h 53"/>
                <a:gd name="T24" fmla="*/ 34 w 88"/>
                <a:gd name="T25" fmla="*/ 9 h 53"/>
                <a:gd name="T26" fmla="*/ 25 w 88"/>
                <a:gd name="T27" fmla="*/ 3 h 53"/>
                <a:gd name="T28" fmla="*/ 12 w 88"/>
                <a:gd name="T29" fmla="*/ 13 h 53"/>
                <a:gd name="T30" fmla="*/ 12 w 88"/>
                <a:gd name="T31" fmla="*/ 19 h 53"/>
                <a:gd name="T32" fmla="*/ 8 w 88"/>
                <a:gd name="T33" fmla="*/ 20 h 53"/>
                <a:gd name="T34" fmla="*/ 6 w 88"/>
                <a:gd name="T35" fmla="*/ 31 h 53"/>
                <a:gd name="T36" fmla="*/ 0 w 88"/>
                <a:gd name="T37" fmla="*/ 38 h 53"/>
                <a:gd name="T38" fmla="*/ 4 w 88"/>
                <a:gd name="T39" fmla="*/ 45 h 53"/>
                <a:gd name="T40" fmla="*/ 20 w 88"/>
                <a:gd name="T41" fmla="*/ 48 h 53"/>
                <a:gd name="T42" fmla="*/ 44 w 88"/>
                <a:gd name="T43" fmla="*/ 39 h 53"/>
                <a:gd name="T44" fmla="*/ 45 w 88"/>
                <a:gd name="T45" fmla="*/ 43 h 53"/>
                <a:gd name="T46" fmla="*/ 50 w 88"/>
                <a:gd name="T47" fmla="*/ 43 h 53"/>
                <a:gd name="T48" fmla="*/ 79 w 88"/>
                <a:gd name="T49" fmla="*/ 35 h 53"/>
                <a:gd name="T50" fmla="*/ 53 w 88"/>
                <a:gd name="T51" fmla="*/ 1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8" h="53">
                  <a:moveTo>
                    <a:pt x="53" y="15"/>
                  </a:moveTo>
                  <a:cubicBezTo>
                    <a:pt x="55" y="14"/>
                    <a:pt x="55" y="13"/>
                    <a:pt x="58" y="13"/>
                  </a:cubicBezTo>
                  <a:cubicBezTo>
                    <a:pt x="58" y="10"/>
                    <a:pt x="59" y="8"/>
                    <a:pt x="61" y="7"/>
                  </a:cubicBezTo>
                  <a:cubicBezTo>
                    <a:pt x="59" y="6"/>
                    <a:pt x="58" y="5"/>
                    <a:pt x="57" y="3"/>
                  </a:cubicBezTo>
                  <a:cubicBezTo>
                    <a:pt x="60" y="2"/>
                    <a:pt x="63" y="2"/>
                    <a:pt x="64" y="0"/>
                  </a:cubicBezTo>
                  <a:cubicBezTo>
                    <a:pt x="54" y="1"/>
                    <a:pt x="47" y="6"/>
                    <a:pt x="38" y="8"/>
                  </a:cubicBezTo>
                  <a:cubicBezTo>
                    <a:pt x="40" y="10"/>
                    <a:pt x="44" y="10"/>
                    <a:pt x="44" y="14"/>
                  </a:cubicBezTo>
                  <a:cubicBezTo>
                    <a:pt x="46" y="13"/>
                    <a:pt x="51" y="12"/>
                    <a:pt x="52" y="14"/>
                  </a:cubicBezTo>
                  <a:cubicBezTo>
                    <a:pt x="52" y="19"/>
                    <a:pt x="48" y="16"/>
                    <a:pt x="45" y="17"/>
                  </a:cubicBezTo>
                  <a:cubicBezTo>
                    <a:pt x="39" y="19"/>
                    <a:pt x="37" y="25"/>
                    <a:pt x="32" y="20"/>
                  </a:cubicBezTo>
                  <a:cubicBezTo>
                    <a:pt x="33" y="20"/>
                    <a:pt x="33" y="18"/>
                    <a:pt x="34" y="16"/>
                  </a:cubicBezTo>
                  <a:cubicBezTo>
                    <a:pt x="32" y="14"/>
                    <a:pt x="29" y="15"/>
                    <a:pt x="28" y="15"/>
                  </a:cubicBezTo>
                  <a:cubicBezTo>
                    <a:pt x="26" y="12"/>
                    <a:pt x="33" y="11"/>
                    <a:pt x="34" y="9"/>
                  </a:cubicBezTo>
                  <a:cubicBezTo>
                    <a:pt x="29" y="9"/>
                    <a:pt x="23" y="8"/>
                    <a:pt x="25" y="3"/>
                  </a:cubicBezTo>
                  <a:cubicBezTo>
                    <a:pt x="18" y="3"/>
                    <a:pt x="17" y="10"/>
                    <a:pt x="12" y="13"/>
                  </a:cubicBezTo>
                  <a:cubicBezTo>
                    <a:pt x="15" y="14"/>
                    <a:pt x="12" y="16"/>
                    <a:pt x="12" y="19"/>
                  </a:cubicBezTo>
                  <a:cubicBezTo>
                    <a:pt x="12" y="19"/>
                    <a:pt x="10" y="20"/>
                    <a:pt x="8" y="20"/>
                  </a:cubicBezTo>
                  <a:cubicBezTo>
                    <a:pt x="7" y="23"/>
                    <a:pt x="5" y="26"/>
                    <a:pt x="6" y="31"/>
                  </a:cubicBezTo>
                  <a:cubicBezTo>
                    <a:pt x="1" y="30"/>
                    <a:pt x="4" y="37"/>
                    <a:pt x="0" y="38"/>
                  </a:cubicBezTo>
                  <a:cubicBezTo>
                    <a:pt x="3" y="39"/>
                    <a:pt x="3" y="43"/>
                    <a:pt x="4" y="45"/>
                  </a:cubicBezTo>
                  <a:cubicBezTo>
                    <a:pt x="10" y="47"/>
                    <a:pt x="14" y="47"/>
                    <a:pt x="20" y="48"/>
                  </a:cubicBezTo>
                  <a:cubicBezTo>
                    <a:pt x="25" y="40"/>
                    <a:pt x="37" y="42"/>
                    <a:pt x="44" y="39"/>
                  </a:cubicBezTo>
                  <a:cubicBezTo>
                    <a:pt x="43" y="41"/>
                    <a:pt x="45" y="41"/>
                    <a:pt x="45" y="43"/>
                  </a:cubicBezTo>
                  <a:cubicBezTo>
                    <a:pt x="47" y="44"/>
                    <a:pt x="47" y="42"/>
                    <a:pt x="50" y="43"/>
                  </a:cubicBezTo>
                  <a:cubicBezTo>
                    <a:pt x="55" y="51"/>
                    <a:pt x="88" y="53"/>
                    <a:pt x="79" y="35"/>
                  </a:cubicBezTo>
                  <a:cubicBezTo>
                    <a:pt x="69" y="30"/>
                    <a:pt x="60" y="23"/>
                    <a:pt x="53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5" name="Freeform 103" descr="MAP">
              <a:extLst>
                <a:ext uri="{FF2B5EF4-FFF2-40B4-BE49-F238E27FC236}">
                  <a16:creationId xmlns:a16="http://schemas.microsoft.com/office/drawing/2014/main" id="{011D8FA6-A209-EF78-EFE4-65184BC70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4207" y="2185986"/>
              <a:ext cx="46486" cy="41021"/>
            </a:xfrm>
            <a:custGeom>
              <a:avLst/>
              <a:gdLst>
                <a:gd name="T0" fmla="*/ 10 w 10"/>
                <a:gd name="T1" fmla="*/ 6 h 9"/>
                <a:gd name="T2" fmla="*/ 6 w 10"/>
                <a:gd name="T3" fmla="*/ 0 h 9"/>
                <a:gd name="T4" fmla="*/ 1 w 10"/>
                <a:gd name="T5" fmla="*/ 1 h 9"/>
                <a:gd name="T6" fmla="*/ 1 w 10"/>
                <a:gd name="T7" fmla="*/ 8 h 9"/>
                <a:gd name="T8" fmla="*/ 7 w 10"/>
                <a:gd name="T9" fmla="*/ 9 h 9"/>
                <a:gd name="T10" fmla="*/ 10 w 10"/>
                <a:gd name="T11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9">
                  <a:moveTo>
                    <a:pt x="10" y="6"/>
                  </a:moveTo>
                  <a:cubicBezTo>
                    <a:pt x="7" y="5"/>
                    <a:pt x="5" y="3"/>
                    <a:pt x="6" y="0"/>
                  </a:cubicBezTo>
                  <a:cubicBezTo>
                    <a:pt x="4" y="0"/>
                    <a:pt x="2" y="0"/>
                    <a:pt x="1" y="1"/>
                  </a:cubicBezTo>
                  <a:cubicBezTo>
                    <a:pt x="0" y="4"/>
                    <a:pt x="1" y="6"/>
                    <a:pt x="1" y="8"/>
                  </a:cubicBezTo>
                  <a:cubicBezTo>
                    <a:pt x="4" y="6"/>
                    <a:pt x="4" y="8"/>
                    <a:pt x="7" y="9"/>
                  </a:cubicBezTo>
                  <a:cubicBezTo>
                    <a:pt x="6" y="6"/>
                    <a:pt x="10" y="8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6" name="Freeform 104" descr="MAP">
              <a:extLst>
                <a:ext uri="{FF2B5EF4-FFF2-40B4-BE49-F238E27FC236}">
                  <a16:creationId xmlns:a16="http://schemas.microsoft.com/office/drawing/2014/main" id="{7B7C3296-06F6-935F-9757-CD0FC31C3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2779" y="2223100"/>
              <a:ext cx="42445" cy="27348"/>
            </a:xfrm>
            <a:custGeom>
              <a:avLst/>
              <a:gdLst>
                <a:gd name="T0" fmla="*/ 0 w 9"/>
                <a:gd name="T1" fmla="*/ 2 h 6"/>
                <a:gd name="T2" fmla="*/ 9 w 9"/>
                <a:gd name="T3" fmla="*/ 1 h 6"/>
                <a:gd name="T4" fmla="*/ 0 w 9"/>
                <a:gd name="T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6">
                  <a:moveTo>
                    <a:pt x="0" y="2"/>
                  </a:moveTo>
                  <a:cubicBezTo>
                    <a:pt x="4" y="0"/>
                    <a:pt x="6" y="6"/>
                    <a:pt x="9" y="1"/>
                  </a:cubicBezTo>
                  <a:cubicBezTo>
                    <a:pt x="5" y="1"/>
                    <a:pt x="2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7" name="Freeform 105" descr="MAP">
              <a:extLst>
                <a:ext uri="{FF2B5EF4-FFF2-40B4-BE49-F238E27FC236}">
                  <a16:creationId xmlns:a16="http://schemas.microsoft.com/office/drawing/2014/main" id="{F5A3860E-DF18-99EF-CDF3-D2581374C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6457" y="1996514"/>
              <a:ext cx="196048" cy="386760"/>
            </a:xfrm>
            <a:custGeom>
              <a:avLst/>
              <a:gdLst>
                <a:gd name="T0" fmla="*/ 36 w 41"/>
                <a:gd name="T1" fmla="*/ 61 h 84"/>
                <a:gd name="T2" fmla="*/ 37 w 41"/>
                <a:gd name="T3" fmla="*/ 57 h 84"/>
                <a:gd name="T4" fmla="*/ 33 w 41"/>
                <a:gd name="T5" fmla="*/ 55 h 84"/>
                <a:gd name="T6" fmla="*/ 33 w 41"/>
                <a:gd name="T7" fmla="*/ 35 h 84"/>
                <a:gd name="T8" fmla="*/ 19 w 41"/>
                <a:gd name="T9" fmla="*/ 23 h 84"/>
                <a:gd name="T10" fmla="*/ 24 w 41"/>
                <a:gd name="T11" fmla="*/ 19 h 84"/>
                <a:gd name="T12" fmla="*/ 33 w 41"/>
                <a:gd name="T13" fmla="*/ 12 h 84"/>
                <a:gd name="T14" fmla="*/ 36 w 41"/>
                <a:gd name="T15" fmla="*/ 1 h 84"/>
                <a:gd name="T16" fmla="*/ 26 w 41"/>
                <a:gd name="T17" fmla="*/ 0 h 84"/>
                <a:gd name="T18" fmla="*/ 0 w 41"/>
                <a:gd name="T19" fmla="*/ 20 h 84"/>
                <a:gd name="T20" fmla="*/ 6 w 41"/>
                <a:gd name="T21" fmla="*/ 26 h 84"/>
                <a:gd name="T22" fmla="*/ 16 w 41"/>
                <a:gd name="T23" fmla="*/ 51 h 84"/>
                <a:gd name="T24" fmla="*/ 21 w 41"/>
                <a:gd name="T25" fmla="*/ 55 h 84"/>
                <a:gd name="T26" fmla="*/ 16 w 41"/>
                <a:gd name="T27" fmla="*/ 55 h 84"/>
                <a:gd name="T28" fmla="*/ 12 w 41"/>
                <a:gd name="T29" fmla="*/ 75 h 84"/>
                <a:gd name="T30" fmla="*/ 18 w 41"/>
                <a:gd name="T31" fmla="*/ 75 h 84"/>
                <a:gd name="T32" fmla="*/ 41 w 41"/>
                <a:gd name="T33" fmla="*/ 80 h 84"/>
                <a:gd name="T34" fmla="*/ 41 w 41"/>
                <a:gd name="T35" fmla="*/ 64 h 84"/>
                <a:gd name="T36" fmla="*/ 36 w 41"/>
                <a:gd name="T37" fmla="*/ 6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1" h="84">
                  <a:moveTo>
                    <a:pt x="36" y="61"/>
                  </a:moveTo>
                  <a:cubicBezTo>
                    <a:pt x="35" y="59"/>
                    <a:pt x="38" y="60"/>
                    <a:pt x="37" y="57"/>
                  </a:cubicBezTo>
                  <a:cubicBezTo>
                    <a:pt x="34" y="58"/>
                    <a:pt x="34" y="56"/>
                    <a:pt x="33" y="55"/>
                  </a:cubicBezTo>
                  <a:cubicBezTo>
                    <a:pt x="36" y="46"/>
                    <a:pt x="29" y="42"/>
                    <a:pt x="33" y="35"/>
                  </a:cubicBezTo>
                  <a:cubicBezTo>
                    <a:pt x="23" y="35"/>
                    <a:pt x="27" y="25"/>
                    <a:pt x="19" y="23"/>
                  </a:cubicBezTo>
                  <a:cubicBezTo>
                    <a:pt x="17" y="17"/>
                    <a:pt x="23" y="19"/>
                    <a:pt x="24" y="19"/>
                  </a:cubicBezTo>
                  <a:cubicBezTo>
                    <a:pt x="22" y="15"/>
                    <a:pt x="27" y="10"/>
                    <a:pt x="33" y="12"/>
                  </a:cubicBezTo>
                  <a:cubicBezTo>
                    <a:pt x="36" y="9"/>
                    <a:pt x="35" y="5"/>
                    <a:pt x="36" y="1"/>
                  </a:cubicBezTo>
                  <a:cubicBezTo>
                    <a:pt x="31" y="0"/>
                    <a:pt x="29" y="3"/>
                    <a:pt x="26" y="0"/>
                  </a:cubicBezTo>
                  <a:cubicBezTo>
                    <a:pt x="14" y="5"/>
                    <a:pt x="7" y="10"/>
                    <a:pt x="0" y="20"/>
                  </a:cubicBezTo>
                  <a:cubicBezTo>
                    <a:pt x="4" y="21"/>
                    <a:pt x="3" y="25"/>
                    <a:pt x="6" y="26"/>
                  </a:cubicBezTo>
                  <a:cubicBezTo>
                    <a:pt x="3" y="37"/>
                    <a:pt x="14" y="41"/>
                    <a:pt x="16" y="51"/>
                  </a:cubicBezTo>
                  <a:cubicBezTo>
                    <a:pt x="20" y="50"/>
                    <a:pt x="21" y="51"/>
                    <a:pt x="21" y="55"/>
                  </a:cubicBezTo>
                  <a:cubicBezTo>
                    <a:pt x="18" y="54"/>
                    <a:pt x="18" y="54"/>
                    <a:pt x="16" y="55"/>
                  </a:cubicBezTo>
                  <a:cubicBezTo>
                    <a:pt x="17" y="63"/>
                    <a:pt x="11" y="64"/>
                    <a:pt x="12" y="75"/>
                  </a:cubicBezTo>
                  <a:cubicBezTo>
                    <a:pt x="14" y="75"/>
                    <a:pt x="15" y="76"/>
                    <a:pt x="18" y="75"/>
                  </a:cubicBezTo>
                  <a:cubicBezTo>
                    <a:pt x="22" y="84"/>
                    <a:pt x="31" y="80"/>
                    <a:pt x="41" y="80"/>
                  </a:cubicBezTo>
                  <a:cubicBezTo>
                    <a:pt x="41" y="74"/>
                    <a:pt x="39" y="69"/>
                    <a:pt x="41" y="64"/>
                  </a:cubicBezTo>
                  <a:cubicBezTo>
                    <a:pt x="39" y="62"/>
                    <a:pt x="37" y="62"/>
                    <a:pt x="36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8" name="Freeform: Shape 387" descr="MAP">
              <a:extLst>
                <a:ext uri="{FF2B5EF4-FFF2-40B4-BE49-F238E27FC236}">
                  <a16:creationId xmlns:a16="http://schemas.microsoft.com/office/drawing/2014/main" id="{F37EC91A-FB2B-0B9F-B164-529B994C0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095" y="1054544"/>
              <a:ext cx="60942" cy="27200"/>
            </a:xfrm>
            <a:custGeom>
              <a:avLst/>
              <a:gdLst>
                <a:gd name="connsiteX0" fmla="*/ 12084 w 61854"/>
                <a:gd name="connsiteY0" fmla="*/ 0 h 27607"/>
                <a:gd name="connsiteX1" fmla="*/ 61854 w 61854"/>
                <a:gd name="connsiteY1" fmla="*/ 25702 h 27607"/>
                <a:gd name="connsiteX2" fmla="*/ 61759 w 61854"/>
                <a:gd name="connsiteY2" fmla="*/ 27607 h 27607"/>
                <a:gd name="connsiteX3" fmla="*/ 0 w 61854"/>
                <a:gd name="connsiteY3" fmla="*/ 27607 h 27607"/>
                <a:gd name="connsiteX4" fmla="*/ 2388 w 61854"/>
                <a:gd name="connsiteY4" fmla="*/ 22846 h 27607"/>
                <a:gd name="connsiteX5" fmla="*/ 12084 w 61854"/>
                <a:gd name="connsiteY5" fmla="*/ 0 h 2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54" h="27607">
                  <a:moveTo>
                    <a:pt x="12084" y="0"/>
                  </a:moveTo>
                  <a:cubicBezTo>
                    <a:pt x="37537" y="0"/>
                    <a:pt x="57536" y="5272"/>
                    <a:pt x="61854" y="25702"/>
                  </a:cubicBezTo>
                  <a:lnTo>
                    <a:pt x="61759" y="27607"/>
                  </a:lnTo>
                  <a:lnTo>
                    <a:pt x="0" y="27607"/>
                  </a:lnTo>
                  <a:lnTo>
                    <a:pt x="2388" y="22846"/>
                  </a:lnTo>
                  <a:cubicBezTo>
                    <a:pt x="4812" y="15231"/>
                    <a:pt x="7236" y="7030"/>
                    <a:pt x="12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9" name="Freeform: Shape 388" descr="MAP">
              <a:extLst>
                <a:ext uri="{FF2B5EF4-FFF2-40B4-BE49-F238E27FC236}">
                  <a16:creationId xmlns:a16="http://schemas.microsoft.com/office/drawing/2014/main" id="{17B04BDF-CB93-8C18-AB55-AFE817D0F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4554" y="1059412"/>
              <a:ext cx="63929" cy="22332"/>
            </a:xfrm>
            <a:custGeom>
              <a:avLst/>
              <a:gdLst>
                <a:gd name="connsiteX0" fmla="*/ 7191 w 64886"/>
                <a:gd name="connsiteY0" fmla="*/ 0 h 22667"/>
                <a:gd name="connsiteX1" fmla="*/ 50791 w 64886"/>
                <a:gd name="connsiteY1" fmla="*/ 4687 h 22667"/>
                <a:gd name="connsiteX2" fmla="*/ 64886 w 64886"/>
                <a:gd name="connsiteY2" fmla="*/ 22667 h 22667"/>
                <a:gd name="connsiteX3" fmla="*/ 172 w 64886"/>
                <a:gd name="connsiteY3" fmla="*/ 22667 h 22667"/>
                <a:gd name="connsiteX4" fmla="*/ 0 w 64886"/>
                <a:gd name="connsiteY4" fmla="*/ 21750 h 22667"/>
                <a:gd name="connsiteX5" fmla="*/ 7191 w 64886"/>
                <a:gd name="connsiteY5" fmla="*/ 0 h 22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886" h="22667">
                  <a:moveTo>
                    <a:pt x="7191" y="0"/>
                  </a:moveTo>
                  <a:cubicBezTo>
                    <a:pt x="26568" y="0"/>
                    <a:pt x="36257" y="9374"/>
                    <a:pt x="50791" y="4687"/>
                  </a:cubicBezTo>
                  <a:lnTo>
                    <a:pt x="64886" y="22667"/>
                  </a:lnTo>
                  <a:lnTo>
                    <a:pt x="172" y="22667"/>
                  </a:lnTo>
                  <a:lnTo>
                    <a:pt x="0" y="21750"/>
                  </a:lnTo>
                  <a:cubicBezTo>
                    <a:pt x="227" y="14354"/>
                    <a:pt x="2346" y="7031"/>
                    <a:pt x="71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0" name="Freeform: Shape 389" descr="MAP">
              <a:extLst>
                <a:ext uri="{FF2B5EF4-FFF2-40B4-BE49-F238E27FC236}">
                  <a16:creationId xmlns:a16="http://schemas.microsoft.com/office/drawing/2014/main" id="{0AAC8869-D715-790C-09B9-E3DA7E46F3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8484" y="1081743"/>
              <a:ext cx="72027" cy="51846"/>
            </a:xfrm>
            <a:custGeom>
              <a:avLst/>
              <a:gdLst>
                <a:gd name="connsiteX0" fmla="*/ 0 w 73105"/>
                <a:gd name="connsiteY0" fmla="*/ 0 h 52622"/>
                <a:gd name="connsiteX1" fmla="*/ 22921 w 73105"/>
                <a:gd name="connsiteY1" fmla="*/ 0 h 52622"/>
                <a:gd name="connsiteX2" fmla="*/ 24660 w 73105"/>
                <a:gd name="connsiteY2" fmla="*/ 14828 h 52622"/>
                <a:gd name="connsiteX3" fmla="*/ 73105 w 73105"/>
                <a:gd name="connsiteY3" fmla="*/ 19515 h 52622"/>
                <a:gd name="connsiteX4" fmla="*/ 63415 w 73105"/>
                <a:gd name="connsiteY4" fmla="*/ 52323 h 52622"/>
                <a:gd name="connsiteX5" fmla="*/ 2784 w 73105"/>
                <a:gd name="connsiteY5" fmla="*/ 3551 h 52622"/>
                <a:gd name="connsiteX6" fmla="*/ 0 w 73105"/>
                <a:gd name="connsiteY6" fmla="*/ 0 h 52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05" h="52622">
                  <a:moveTo>
                    <a:pt x="0" y="0"/>
                  </a:moveTo>
                  <a:lnTo>
                    <a:pt x="22921" y="0"/>
                  </a:lnTo>
                  <a:lnTo>
                    <a:pt x="24660" y="14828"/>
                  </a:lnTo>
                  <a:cubicBezTo>
                    <a:pt x="39194" y="24202"/>
                    <a:pt x="58571" y="24202"/>
                    <a:pt x="73105" y="19515"/>
                  </a:cubicBezTo>
                  <a:cubicBezTo>
                    <a:pt x="63415" y="33576"/>
                    <a:pt x="73105" y="47636"/>
                    <a:pt x="63415" y="52323"/>
                  </a:cubicBezTo>
                  <a:cubicBezTo>
                    <a:pt x="23448" y="55838"/>
                    <a:pt x="16182" y="27717"/>
                    <a:pt x="2784" y="355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1" name="Freeform: Shape 390" descr="MAP">
              <a:extLst>
                <a:ext uri="{FF2B5EF4-FFF2-40B4-BE49-F238E27FC236}">
                  <a16:creationId xmlns:a16="http://schemas.microsoft.com/office/drawing/2014/main" id="{4D0E1CDF-AC0D-0C48-55C7-72425D9F4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3249" y="1081743"/>
              <a:ext cx="7848" cy="14355"/>
            </a:xfrm>
            <a:custGeom>
              <a:avLst/>
              <a:gdLst>
                <a:gd name="connsiteX0" fmla="*/ 0 w 7965"/>
                <a:gd name="connsiteY0" fmla="*/ 0 h 14570"/>
                <a:gd name="connsiteX1" fmla="*/ 7965 w 7965"/>
                <a:gd name="connsiteY1" fmla="*/ 0 h 14570"/>
                <a:gd name="connsiteX2" fmla="*/ 657 w 7965"/>
                <a:gd name="connsiteY2" fmla="*/ 14570 h 14570"/>
                <a:gd name="connsiteX3" fmla="*/ 0 w 7965"/>
                <a:gd name="connsiteY3" fmla="*/ 0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65" h="14570">
                  <a:moveTo>
                    <a:pt x="0" y="0"/>
                  </a:moveTo>
                  <a:lnTo>
                    <a:pt x="7965" y="0"/>
                  </a:lnTo>
                  <a:lnTo>
                    <a:pt x="657" y="1457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2" name="Freeform: Shape 391" descr="MAP">
              <a:extLst>
                <a:ext uri="{FF2B5EF4-FFF2-40B4-BE49-F238E27FC236}">
                  <a16:creationId xmlns:a16="http://schemas.microsoft.com/office/drawing/2014/main" id="{46C9FA63-6051-6FD2-27C4-9F52D71EF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1394" y="1072529"/>
              <a:ext cx="33137" cy="9215"/>
            </a:xfrm>
            <a:custGeom>
              <a:avLst/>
              <a:gdLst>
                <a:gd name="connsiteX0" fmla="*/ 33633 w 33633"/>
                <a:gd name="connsiteY0" fmla="*/ 622 h 9353"/>
                <a:gd name="connsiteX1" fmla="*/ 31490 w 33633"/>
                <a:gd name="connsiteY1" fmla="*/ 9353 h 9353"/>
                <a:gd name="connsiteX2" fmla="*/ 0 w 33633"/>
                <a:gd name="connsiteY2" fmla="*/ 9353 h 9353"/>
                <a:gd name="connsiteX3" fmla="*/ 5198 w 33633"/>
                <a:gd name="connsiteY3" fmla="*/ 7632 h 9353"/>
                <a:gd name="connsiteX4" fmla="*/ 33633 w 33633"/>
                <a:gd name="connsiteY4" fmla="*/ 622 h 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633" h="9353">
                  <a:moveTo>
                    <a:pt x="33633" y="622"/>
                  </a:moveTo>
                  <a:lnTo>
                    <a:pt x="31490" y="9353"/>
                  </a:lnTo>
                  <a:lnTo>
                    <a:pt x="0" y="9353"/>
                  </a:lnTo>
                  <a:lnTo>
                    <a:pt x="5198" y="7632"/>
                  </a:lnTo>
                  <a:cubicBezTo>
                    <a:pt x="16693" y="2959"/>
                    <a:pt x="26373" y="-1714"/>
                    <a:pt x="33633" y="6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3" name="Freeform: Shape 392" descr="MAP">
              <a:extLst>
                <a:ext uri="{FF2B5EF4-FFF2-40B4-BE49-F238E27FC236}">
                  <a16:creationId xmlns:a16="http://schemas.microsoft.com/office/drawing/2014/main" id="{53429C70-B7AB-DA82-C379-E6FC5FE32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7717" y="1081743"/>
              <a:ext cx="96524" cy="36514"/>
            </a:xfrm>
            <a:custGeom>
              <a:avLst/>
              <a:gdLst>
                <a:gd name="connsiteX0" fmla="*/ 75 w 97969"/>
                <a:gd name="connsiteY0" fmla="*/ 0 h 37060"/>
                <a:gd name="connsiteX1" fmla="*/ 97969 w 97969"/>
                <a:gd name="connsiteY1" fmla="*/ 0 h 37060"/>
                <a:gd name="connsiteX2" fmla="*/ 97761 w 97969"/>
                <a:gd name="connsiteY2" fmla="*/ 579 h 37060"/>
                <a:gd name="connsiteX3" fmla="*/ 83782 w 97969"/>
                <a:gd name="connsiteY3" fmla="*/ 32861 h 37060"/>
                <a:gd name="connsiteX4" fmla="*/ 5983 w 97969"/>
                <a:gd name="connsiteY4" fmla="*/ 23469 h 37060"/>
                <a:gd name="connsiteX5" fmla="*/ 0 w 97969"/>
                <a:gd name="connsiteY5" fmla="*/ 450 h 37060"/>
                <a:gd name="connsiteX6" fmla="*/ 75 w 97969"/>
                <a:gd name="connsiteY6" fmla="*/ 0 h 37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969" h="37060">
                  <a:moveTo>
                    <a:pt x="75" y="0"/>
                  </a:moveTo>
                  <a:lnTo>
                    <a:pt x="97969" y="0"/>
                  </a:lnTo>
                  <a:lnTo>
                    <a:pt x="97761" y="579"/>
                  </a:lnTo>
                  <a:cubicBezTo>
                    <a:pt x="92291" y="9383"/>
                    <a:pt x="86213" y="18774"/>
                    <a:pt x="83782" y="32861"/>
                  </a:cubicBezTo>
                  <a:cubicBezTo>
                    <a:pt x="54607" y="37556"/>
                    <a:pt x="25433" y="42252"/>
                    <a:pt x="5983" y="23469"/>
                  </a:cubicBezTo>
                  <a:cubicBezTo>
                    <a:pt x="2336" y="14665"/>
                    <a:pt x="437" y="7034"/>
                    <a:pt x="0" y="450"/>
                  </a:cubicBez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4" name="Freeform: Shape 393" descr="MAP">
              <a:extLst>
                <a:ext uri="{FF2B5EF4-FFF2-40B4-BE49-F238E27FC236}">
                  <a16:creationId xmlns:a16="http://schemas.microsoft.com/office/drawing/2014/main" id="{0DE02A14-250F-92E4-CCE0-2534D1E41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3909" y="1081743"/>
              <a:ext cx="333151" cy="190082"/>
            </a:xfrm>
            <a:custGeom>
              <a:avLst/>
              <a:gdLst>
                <a:gd name="connsiteX0" fmla="*/ 41426 w 338138"/>
                <a:gd name="connsiteY0" fmla="*/ 0 h 192928"/>
                <a:gd name="connsiteX1" fmla="*/ 106140 w 338138"/>
                <a:gd name="connsiteY1" fmla="*/ 0 h 192928"/>
                <a:gd name="connsiteX2" fmla="*/ 108924 w 338138"/>
                <a:gd name="connsiteY2" fmla="*/ 3551 h 192928"/>
                <a:gd name="connsiteX3" fmla="*/ 169555 w 338138"/>
                <a:gd name="connsiteY3" fmla="*/ 52323 h 192928"/>
                <a:gd name="connsiteX4" fmla="*/ 179245 w 338138"/>
                <a:gd name="connsiteY4" fmla="*/ 19515 h 192928"/>
                <a:gd name="connsiteX5" fmla="*/ 130800 w 338138"/>
                <a:gd name="connsiteY5" fmla="*/ 14828 h 192928"/>
                <a:gd name="connsiteX6" fmla="*/ 129061 w 338138"/>
                <a:gd name="connsiteY6" fmla="*/ 0 h 192928"/>
                <a:gd name="connsiteX7" fmla="*/ 327914 w 338138"/>
                <a:gd name="connsiteY7" fmla="*/ 0 h 192928"/>
                <a:gd name="connsiteX8" fmla="*/ 327000 w 338138"/>
                <a:gd name="connsiteY8" fmla="*/ 16586 h 192928"/>
                <a:gd name="connsiteX9" fmla="*/ 310044 w 338138"/>
                <a:gd name="connsiteY9" fmla="*/ 57010 h 192928"/>
                <a:gd name="connsiteX10" fmla="*/ 237378 w 338138"/>
                <a:gd name="connsiteY10" fmla="*/ 33576 h 192928"/>
                <a:gd name="connsiteX11" fmla="*/ 227689 w 338138"/>
                <a:gd name="connsiteY11" fmla="*/ 57010 h 192928"/>
                <a:gd name="connsiteX12" fmla="*/ 329422 w 338138"/>
                <a:gd name="connsiteY12" fmla="*/ 80444 h 192928"/>
                <a:gd name="connsiteX13" fmla="*/ 242222 w 338138"/>
                <a:gd name="connsiteY13" fmla="*/ 192928 h 192928"/>
                <a:gd name="connsiteX14" fmla="*/ 232533 w 338138"/>
                <a:gd name="connsiteY14" fmla="*/ 146060 h 192928"/>
                <a:gd name="connsiteX15" fmla="*/ 213156 w 338138"/>
                <a:gd name="connsiteY15" fmla="*/ 136686 h 192928"/>
                <a:gd name="connsiteX16" fmla="*/ 213156 w 338138"/>
                <a:gd name="connsiteY16" fmla="*/ 164807 h 192928"/>
                <a:gd name="connsiteX17" fmla="*/ 155022 w 338138"/>
                <a:gd name="connsiteY17" fmla="*/ 141373 h 192928"/>
                <a:gd name="connsiteX18" fmla="*/ 53289 w 338138"/>
                <a:gd name="connsiteY18" fmla="*/ 146060 h 192928"/>
                <a:gd name="connsiteX19" fmla="*/ 38755 w 338138"/>
                <a:gd name="connsiteY19" fmla="*/ 164807 h 192928"/>
                <a:gd name="connsiteX20" fmla="*/ 0 w 338138"/>
                <a:gd name="connsiteY20" fmla="*/ 146060 h 192928"/>
                <a:gd name="connsiteX21" fmla="*/ 9689 w 338138"/>
                <a:gd name="connsiteY21" fmla="*/ 89818 h 192928"/>
                <a:gd name="connsiteX22" fmla="*/ 19378 w 338138"/>
                <a:gd name="connsiteY22" fmla="*/ 89818 h 192928"/>
                <a:gd name="connsiteX23" fmla="*/ 67822 w 338138"/>
                <a:gd name="connsiteY23" fmla="*/ 61697 h 192928"/>
                <a:gd name="connsiteX24" fmla="*/ 45417 w 338138"/>
                <a:gd name="connsiteY24" fmla="*/ 21273 h 192928"/>
                <a:gd name="connsiteX25" fmla="*/ 41426 w 338138"/>
                <a:gd name="connsiteY25" fmla="*/ 0 h 19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8138" h="192928">
                  <a:moveTo>
                    <a:pt x="41426" y="0"/>
                  </a:moveTo>
                  <a:lnTo>
                    <a:pt x="106140" y="0"/>
                  </a:lnTo>
                  <a:lnTo>
                    <a:pt x="108924" y="3551"/>
                  </a:lnTo>
                  <a:cubicBezTo>
                    <a:pt x="122322" y="27717"/>
                    <a:pt x="129588" y="55838"/>
                    <a:pt x="169555" y="52323"/>
                  </a:cubicBezTo>
                  <a:cubicBezTo>
                    <a:pt x="179245" y="47636"/>
                    <a:pt x="169555" y="33576"/>
                    <a:pt x="179245" y="19515"/>
                  </a:cubicBezTo>
                  <a:cubicBezTo>
                    <a:pt x="164711" y="24202"/>
                    <a:pt x="145334" y="24202"/>
                    <a:pt x="130800" y="14828"/>
                  </a:cubicBezTo>
                  <a:lnTo>
                    <a:pt x="129061" y="0"/>
                  </a:lnTo>
                  <a:lnTo>
                    <a:pt x="327914" y="0"/>
                  </a:lnTo>
                  <a:lnTo>
                    <a:pt x="327000" y="16586"/>
                  </a:lnTo>
                  <a:cubicBezTo>
                    <a:pt x="325789" y="32404"/>
                    <a:pt x="322155" y="47637"/>
                    <a:pt x="310044" y="57010"/>
                  </a:cubicBezTo>
                  <a:cubicBezTo>
                    <a:pt x="285822" y="47636"/>
                    <a:pt x="256755" y="47636"/>
                    <a:pt x="237378" y="33576"/>
                  </a:cubicBezTo>
                  <a:cubicBezTo>
                    <a:pt x="232533" y="38263"/>
                    <a:pt x="227689" y="42949"/>
                    <a:pt x="227689" y="57010"/>
                  </a:cubicBezTo>
                  <a:cubicBezTo>
                    <a:pt x="261600" y="66384"/>
                    <a:pt x="285822" y="80444"/>
                    <a:pt x="329422" y="80444"/>
                  </a:cubicBezTo>
                  <a:cubicBezTo>
                    <a:pt x="363333" y="150747"/>
                    <a:pt x="290666" y="178868"/>
                    <a:pt x="242222" y="192928"/>
                  </a:cubicBezTo>
                  <a:cubicBezTo>
                    <a:pt x="242222" y="174181"/>
                    <a:pt x="237378" y="160120"/>
                    <a:pt x="232533" y="146060"/>
                  </a:cubicBezTo>
                  <a:cubicBezTo>
                    <a:pt x="227689" y="141373"/>
                    <a:pt x="218000" y="141373"/>
                    <a:pt x="213156" y="136686"/>
                  </a:cubicBezTo>
                  <a:cubicBezTo>
                    <a:pt x="198622" y="141373"/>
                    <a:pt x="218000" y="150747"/>
                    <a:pt x="213156" y="164807"/>
                  </a:cubicBezTo>
                  <a:cubicBezTo>
                    <a:pt x="184089" y="164807"/>
                    <a:pt x="159867" y="160120"/>
                    <a:pt x="155022" y="141373"/>
                  </a:cubicBezTo>
                  <a:cubicBezTo>
                    <a:pt x="164711" y="178868"/>
                    <a:pt x="72666" y="174181"/>
                    <a:pt x="53289" y="146060"/>
                  </a:cubicBezTo>
                  <a:cubicBezTo>
                    <a:pt x="43600" y="146060"/>
                    <a:pt x="48445" y="160120"/>
                    <a:pt x="38755" y="164807"/>
                  </a:cubicBezTo>
                  <a:cubicBezTo>
                    <a:pt x="19378" y="160120"/>
                    <a:pt x="14534" y="150747"/>
                    <a:pt x="0" y="146060"/>
                  </a:cubicBezTo>
                  <a:cubicBezTo>
                    <a:pt x="9689" y="117939"/>
                    <a:pt x="4844" y="99191"/>
                    <a:pt x="9689" y="89818"/>
                  </a:cubicBezTo>
                  <a:cubicBezTo>
                    <a:pt x="14534" y="85131"/>
                    <a:pt x="19378" y="89818"/>
                    <a:pt x="19378" y="89818"/>
                  </a:cubicBezTo>
                  <a:cubicBezTo>
                    <a:pt x="24223" y="85131"/>
                    <a:pt x="43600" y="61697"/>
                    <a:pt x="67822" y="61697"/>
                  </a:cubicBezTo>
                  <a:cubicBezTo>
                    <a:pt x="60555" y="49980"/>
                    <a:pt x="50867" y="35920"/>
                    <a:pt x="45417" y="21273"/>
                  </a:cubicBezTo>
                  <a:lnTo>
                    <a:pt x="414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5" name="Freeform: Shape 394" descr="MAP">
              <a:extLst>
                <a:ext uri="{FF2B5EF4-FFF2-40B4-BE49-F238E27FC236}">
                  <a16:creationId xmlns:a16="http://schemas.microsoft.com/office/drawing/2014/main" id="{62D69C13-EEA1-28BB-1C43-2C82DD413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895" y="1081743"/>
              <a:ext cx="1495279" cy="1422639"/>
            </a:xfrm>
            <a:custGeom>
              <a:avLst/>
              <a:gdLst>
                <a:gd name="connsiteX0" fmla="*/ 28005 w 1517660"/>
                <a:gd name="connsiteY0" fmla="*/ 0 h 1443933"/>
                <a:gd name="connsiteX1" fmla="*/ 1410148 w 1517660"/>
                <a:gd name="connsiteY1" fmla="*/ 0 h 1443933"/>
                <a:gd name="connsiteX2" fmla="*/ 1410805 w 1517660"/>
                <a:gd name="connsiteY2" fmla="*/ 14570 h 1443933"/>
                <a:gd name="connsiteX3" fmla="*/ 1418113 w 1517660"/>
                <a:gd name="connsiteY3" fmla="*/ 0 h 1443933"/>
                <a:gd name="connsiteX4" fmla="*/ 1479872 w 1517660"/>
                <a:gd name="connsiteY4" fmla="*/ 0 h 1443933"/>
                <a:gd name="connsiteX5" fmla="*/ 1478679 w 1517660"/>
                <a:gd name="connsiteY5" fmla="*/ 23944 h 1443933"/>
                <a:gd name="connsiteX6" fmla="*/ 1449590 w 1517660"/>
                <a:gd name="connsiteY6" fmla="*/ 19257 h 1443933"/>
                <a:gd name="connsiteX7" fmla="*/ 1502920 w 1517660"/>
                <a:gd name="connsiteY7" fmla="*/ 56748 h 1443933"/>
                <a:gd name="connsiteX8" fmla="*/ 1512615 w 1517660"/>
                <a:gd name="connsiteY8" fmla="*/ 122358 h 1443933"/>
                <a:gd name="connsiteX9" fmla="*/ 1449590 w 1517660"/>
                <a:gd name="connsiteY9" fmla="*/ 103612 h 1443933"/>
                <a:gd name="connsiteX10" fmla="*/ 1425349 w 1517660"/>
                <a:gd name="connsiteY10" fmla="*/ 131731 h 1443933"/>
                <a:gd name="connsiteX11" fmla="*/ 1396260 w 1517660"/>
                <a:gd name="connsiteY11" fmla="*/ 117672 h 1443933"/>
                <a:gd name="connsiteX12" fmla="*/ 1454438 w 1517660"/>
                <a:gd name="connsiteY12" fmla="*/ 187969 h 1443933"/>
                <a:gd name="connsiteX13" fmla="*/ 1468983 w 1517660"/>
                <a:gd name="connsiteY13" fmla="*/ 300443 h 1443933"/>
                <a:gd name="connsiteX14" fmla="*/ 1439894 w 1517660"/>
                <a:gd name="connsiteY14" fmla="*/ 286384 h 1443933"/>
                <a:gd name="connsiteX15" fmla="*/ 1483527 w 1517660"/>
                <a:gd name="connsiteY15" fmla="*/ 389485 h 1443933"/>
                <a:gd name="connsiteX16" fmla="*/ 1410805 w 1517660"/>
                <a:gd name="connsiteY16" fmla="*/ 394172 h 1443933"/>
                <a:gd name="connsiteX17" fmla="*/ 1401109 w 1517660"/>
                <a:gd name="connsiteY17" fmla="*/ 412918 h 1443933"/>
                <a:gd name="connsiteX18" fmla="*/ 1435046 w 1517660"/>
                <a:gd name="connsiteY18" fmla="*/ 426977 h 1443933"/>
                <a:gd name="connsiteX19" fmla="*/ 1444742 w 1517660"/>
                <a:gd name="connsiteY19" fmla="*/ 478528 h 1443933"/>
                <a:gd name="connsiteX20" fmla="*/ 1405957 w 1517660"/>
                <a:gd name="connsiteY20" fmla="*/ 497273 h 1443933"/>
                <a:gd name="connsiteX21" fmla="*/ 1342931 w 1517660"/>
                <a:gd name="connsiteY21" fmla="*/ 450409 h 1443933"/>
                <a:gd name="connsiteX22" fmla="*/ 1255665 w 1517660"/>
                <a:gd name="connsiteY22" fmla="*/ 483214 h 1443933"/>
                <a:gd name="connsiteX23" fmla="*/ 1250818 w 1517660"/>
                <a:gd name="connsiteY23" fmla="*/ 534765 h 1443933"/>
                <a:gd name="connsiteX24" fmla="*/ 1313843 w 1517660"/>
                <a:gd name="connsiteY24" fmla="*/ 548824 h 1443933"/>
                <a:gd name="connsiteX25" fmla="*/ 1386564 w 1517660"/>
                <a:gd name="connsiteY25" fmla="*/ 651925 h 1443933"/>
                <a:gd name="connsiteX26" fmla="*/ 1405957 w 1517660"/>
                <a:gd name="connsiteY26" fmla="*/ 651925 h 1443933"/>
                <a:gd name="connsiteX27" fmla="*/ 1410805 w 1517660"/>
                <a:gd name="connsiteY27" fmla="*/ 745655 h 1443933"/>
                <a:gd name="connsiteX28" fmla="*/ 1342931 w 1517660"/>
                <a:gd name="connsiteY28" fmla="*/ 731595 h 1443933"/>
                <a:gd name="connsiteX29" fmla="*/ 1275057 w 1517660"/>
                <a:gd name="connsiteY29" fmla="*/ 647239 h 1443933"/>
                <a:gd name="connsiteX30" fmla="*/ 1294450 w 1517660"/>
                <a:gd name="connsiteY30" fmla="*/ 670671 h 1443933"/>
                <a:gd name="connsiteX31" fmla="*/ 1221728 w 1517660"/>
                <a:gd name="connsiteY31" fmla="*/ 736282 h 1443933"/>
                <a:gd name="connsiteX32" fmla="*/ 1323539 w 1517660"/>
                <a:gd name="connsiteY32" fmla="*/ 750341 h 1443933"/>
                <a:gd name="connsiteX33" fmla="*/ 1391413 w 1517660"/>
                <a:gd name="connsiteY33" fmla="*/ 764400 h 1443933"/>
                <a:gd name="connsiteX34" fmla="*/ 1318690 w 1517660"/>
                <a:gd name="connsiteY34" fmla="*/ 830010 h 1443933"/>
                <a:gd name="connsiteX35" fmla="*/ 1178095 w 1517660"/>
                <a:gd name="connsiteY35" fmla="*/ 904993 h 1443933"/>
                <a:gd name="connsiteX36" fmla="*/ 1158702 w 1517660"/>
                <a:gd name="connsiteY36" fmla="*/ 937798 h 1443933"/>
                <a:gd name="connsiteX37" fmla="*/ 1115069 w 1517660"/>
                <a:gd name="connsiteY37" fmla="*/ 895620 h 1443933"/>
                <a:gd name="connsiteX38" fmla="*/ 1115069 w 1517660"/>
                <a:gd name="connsiteY38" fmla="*/ 933111 h 1443933"/>
                <a:gd name="connsiteX39" fmla="*/ 1013259 w 1517660"/>
                <a:gd name="connsiteY39" fmla="*/ 1050272 h 1443933"/>
                <a:gd name="connsiteX40" fmla="*/ 998715 w 1517660"/>
                <a:gd name="connsiteY40" fmla="*/ 1092450 h 1443933"/>
                <a:gd name="connsiteX41" fmla="*/ 955081 w 1517660"/>
                <a:gd name="connsiteY41" fmla="*/ 1097137 h 1443933"/>
                <a:gd name="connsiteX42" fmla="*/ 955081 w 1517660"/>
                <a:gd name="connsiteY42" fmla="*/ 1050272 h 1443933"/>
                <a:gd name="connsiteX43" fmla="*/ 935689 w 1517660"/>
                <a:gd name="connsiteY43" fmla="*/ 1092450 h 1443933"/>
                <a:gd name="connsiteX44" fmla="*/ 896904 w 1517660"/>
                <a:gd name="connsiteY44" fmla="*/ 1101823 h 1443933"/>
                <a:gd name="connsiteX45" fmla="*/ 901752 w 1517660"/>
                <a:gd name="connsiteY45" fmla="*/ 1134629 h 1443933"/>
                <a:gd name="connsiteX46" fmla="*/ 872663 w 1517660"/>
                <a:gd name="connsiteY46" fmla="*/ 1134629 h 1443933"/>
                <a:gd name="connsiteX47" fmla="*/ 882359 w 1517660"/>
                <a:gd name="connsiteY47" fmla="*/ 1181493 h 1443933"/>
                <a:gd name="connsiteX48" fmla="*/ 858118 w 1517660"/>
                <a:gd name="connsiteY48" fmla="*/ 1181493 h 1443933"/>
                <a:gd name="connsiteX49" fmla="*/ 877512 w 1517660"/>
                <a:gd name="connsiteY49" fmla="*/ 1218984 h 1443933"/>
                <a:gd name="connsiteX50" fmla="*/ 858118 w 1517660"/>
                <a:gd name="connsiteY50" fmla="*/ 1223671 h 1443933"/>
                <a:gd name="connsiteX51" fmla="*/ 858118 w 1517660"/>
                <a:gd name="connsiteY51" fmla="*/ 1251790 h 1443933"/>
                <a:gd name="connsiteX52" fmla="*/ 843575 w 1517660"/>
                <a:gd name="connsiteY52" fmla="*/ 1251790 h 1443933"/>
                <a:gd name="connsiteX53" fmla="*/ 843575 w 1517660"/>
                <a:gd name="connsiteY53" fmla="*/ 1279908 h 1443933"/>
                <a:gd name="connsiteX54" fmla="*/ 809638 w 1517660"/>
                <a:gd name="connsiteY54" fmla="*/ 1279908 h 1443933"/>
                <a:gd name="connsiteX55" fmla="*/ 809638 w 1517660"/>
                <a:gd name="connsiteY55" fmla="*/ 1359578 h 1443933"/>
                <a:gd name="connsiteX56" fmla="*/ 819334 w 1517660"/>
                <a:gd name="connsiteY56" fmla="*/ 1401755 h 1443933"/>
                <a:gd name="connsiteX57" fmla="*/ 799941 w 1517660"/>
                <a:gd name="connsiteY57" fmla="*/ 1401755 h 1443933"/>
                <a:gd name="connsiteX58" fmla="*/ 809638 w 1517660"/>
                <a:gd name="connsiteY58" fmla="*/ 1443933 h 1443933"/>
                <a:gd name="connsiteX59" fmla="*/ 775701 w 1517660"/>
                <a:gd name="connsiteY59" fmla="*/ 1425187 h 1443933"/>
                <a:gd name="connsiteX60" fmla="*/ 761156 w 1517660"/>
                <a:gd name="connsiteY60" fmla="*/ 1443933 h 1443933"/>
                <a:gd name="connsiteX61" fmla="*/ 732067 w 1517660"/>
                <a:gd name="connsiteY61" fmla="*/ 1401755 h 1443933"/>
                <a:gd name="connsiteX62" fmla="*/ 732067 w 1517660"/>
                <a:gd name="connsiteY62" fmla="*/ 1373636 h 1443933"/>
                <a:gd name="connsiteX63" fmla="*/ 673890 w 1517660"/>
                <a:gd name="connsiteY63" fmla="*/ 1397069 h 1443933"/>
                <a:gd name="connsiteX64" fmla="*/ 635105 w 1517660"/>
                <a:gd name="connsiteY64" fmla="*/ 1312713 h 1443933"/>
                <a:gd name="connsiteX65" fmla="*/ 606016 w 1517660"/>
                <a:gd name="connsiteY65" fmla="*/ 1298654 h 1443933"/>
                <a:gd name="connsiteX66" fmla="*/ 610864 w 1517660"/>
                <a:gd name="connsiteY66" fmla="*/ 1265848 h 1443933"/>
                <a:gd name="connsiteX67" fmla="*/ 567231 w 1517660"/>
                <a:gd name="connsiteY67" fmla="*/ 1223671 h 1443933"/>
                <a:gd name="connsiteX68" fmla="*/ 606016 w 1517660"/>
                <a:gd name="connsiteY68" fmla="*/ 1158060 h 1443933"/>
                <a:gd name="connsiteX69" fmla="*/ 552687 w 1517660"/>
                <a:gd name="connsiteY69" fmla="*/ 1181493 h 1443933"/>
                <a:gd name="connsiteX70" fmla="*/ 547839 w 1517660"/>
                <a:gd name="connsiteY70" fmla="*/ 1111196 h 1443933"/>
                <a:gd name="connsiteX71" fmla="*/ 528446 w 1517660"/>
                <a:gd name="connsiteY71" fmla="*/ 1050272 h 1443933"/>
                <a:gd name="connsiteX72" fmla="*/ 513902 w 1517660"/>
                <a:gd name="connsiteY72" fmla="*/ 1040899 h 1443933"/>
                <a:gd name="connsiteX73" fmla="*/ 542991 w 1517660"/>
                <a:gd name="connsiteY73" fmla="*/ 1017468 h 1443933"/>
                <a:gd name="connsiteX74" fmla="*/ 513902 w 1517660"/>
                <a:gd name="connsiteY74" fmla="*/ 1003408 h 1443933"/>
                <a:gd name="connsiteX75" fmla="*/ 509054 w 1517660"/>
                <a:gd name="connsiteY75" fmla="*/ 956544 h 1443933"/>
                <a:gd name="connsiteX76" fmla="*/ 591472 w 1517660"/>
                <a:gd name="connsiteY76" fmla="*/ 961231 h 1443933"/>
                <a:gd name="connsiteX77" fmla="*/ 596320 w 1517660"/>
                <a:gd name="connsiteY77" fmla="*/ 937798 h 1443933"/>
                <a:gd name="connsiteX78" fmla="*/ 528446 w 1517660"/>
                <a:gd name="connsiteY78" fmla="*/ 881561 h 1443933"/>
                <a:gd name="connsiteX79" fmla="*/ 576928 w 1517660"/>
                <a:gd name="connsiteY79" fmla="*/ 890934 h 1443933"/>
                <a:gd name="connsiteX80" fmla="*/ 596320 w 1517660"/>
                <a:gd name="connsiteY80" fmla="*/ 848756 h 1443933"/>
                <a:gd name="connsiteX81" fmla="*/ 591472 w 1517660"/>
                <a:gd name="connsiteY81" fmla="*/ 792519 h 1443933"/>
                <a:gd name="connsiteX82" fmla="*/ 484813 w 1517660"/>
                <a:gd name="connsiteY82" fmla="*/ 712849 h 1443933"/>
                <a:gd name="connsiteX83" fmla="*/ 586624 w 1517660"/>
                <a:gd name="connsiteY83" fmla="*/ 750341 h 1443933"/>
                <a:gd name="connsiteX84" fmla="*/ 547839 w 1517660"/>
                <a:gd name="connsiteY84" fmla="*/ 665985 h 1443933"/>
                <a:gd name="connsiteX85" fmla="*/ 557535 w 1517660"/>
                <a:gd name="connsiteY85" fmla="*/ 647239 h 1443933"/>
                <a:gd name="connsiteX86" fmla="*/ 523598 w 1517660"/>
                <a:gd name="connsiteY86" fmla="*/ 623807 h 1443933"/>
                <a:gd name="connsiteX87" fmla="*/ 484813 w 1517660"/>
                <a:gd name="connsiteY87" fmla="*/ 670671 h 1443933"/>
                <a:gd name="connsiteX88" fmla="*/ 455725 w 1517660"/>
                <a:gd name="connsiteY88" fmla="*/ 539451 h 1443933"/>
                <a:gd name="connsiteX89" fmla="*/ 479965 w 1517660"/>
                <a:gd name="connsiteY89" fmla="*/ 544137 h 1443933"/>
                <a:gd name="connsiteX90" fmla="*/ 412091 w 1517660"/>
                <a:gd name="connsiteY90" fmla="*/ 333248 h 1443933"/>
                <a:gd name="connsiteX91" fmla="*/ 378154 w 1517660"/>
                <a:gd name="connsiteY91" fmla="*/ 300443 h 1443933"/>
                <a:gd name="connsiteX92" fmla="*/ 363610 w 1517660"/>
                <a:gd name="connsiteY92" fmla="*/ 234833 h 1443933"/>
                <a:gd name="connsiteX93" fmla="*/ 179381 w 1517660"/>
                <a:gd name="connsiteY93" fmla="*/ 202028 h 1443933"/>
                <a:gd name="connsiteX94" fmla="*/ 145444 w 1517660"/>
                <a:gd name="connsiteY94" fmla="*/ 187969 h 1443933"/>
                <a:gd name="connsiteX95" fmla="*/ 145444 w 1517660"/>
                <a:gd name="connsiteY95" fmla="*/ 220773 h 1443933"/>
                <a:gd name="connsiteX96" fmla="*/ 67874 w 1517660"/>
                <a:gd name="connsiteY96" fmla="*/ 178596 h 1443933"/>
                <a:gd name="connsiteX97" fmla="*/ 92115 w 1517660"/>
                <a:gd name="connsiteY97" fmla="*/ 131731 h 1443933"/>
                <a:gd name="connsiteX98" fmla="*/ 0 w 1517660"/>
                <a:gd name="connsiteY98" fmla="*/ 75494 h 1443933"/>
                <a:gd name="connsiteX99" fmla="*/ 150292 w 1517660"/>
                <a:gd name="connsiteY99" fmla="*/ 52062 h 1443933"/>
                <a:gd name="connsiteX100" fmla="*/ 135748 w 1517660"/>
                <a:gd name="connsiteY100" fmla="*/ 511 h 1443933"/>
                <a:gd name="connsiteX101" fmla="*/ 48482 w 1517660"/>
                <a:gd name="connsiteY101" fmla="*/ 28630 h 1443933"/>
                <a:gd name="connsiteX102" fmla="*/ 32120 w 1517660"/>
                <a:gd name="connsiteY102" fmla="*/ 8713 h 1443933"/>
                <a:gd name="connsiteX103" fmla="*/ 28005 w 1517660"/>
                <a:gd name="connsiteY103" fmla="*/ 0 h 144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1517660" h="1443933">
                  <a:moveTo>
                    <a:pt x="28005" y="0"/>
                  </a:moveTo>
                  <a:lnTo>
                    <a:pt x="1410148" y="0"/>
                  </a:lnTo>
                  <a:lnTo>
                    <a:pt x="1410805" y="14570"/>
                  </a:lnTo>
                  <a:lnTo>
                    <a:pt x="1418113" y="0"/>
                  </a:lnTo>
                  <a:lnTo>
                    <a:pt x="1479872" y="0"/>
                  </a:lnTo>
                  <a:lnTo>
                    <a:pt x="1478679" y="23944"/>
                  </a:lnTo>
                  <a:cubicBezTo>
                    <a:pt x="1468983" y="19257"/>
                    <a:pt x="1459286" y="14570"/>
                    <a:pt x="1449590" y="19257"/>
                  </a:cubicBezTo>
                  <a:cubicBezTo>
                    <a:pt x="1444742" y="52062"/>
                    <a:pt x="1478679" y="70808"/>
                    <a:pt x="1502920" y="56748"/>
                  </a:cubicBezTo>
                  <a:cubicBezTo>
                    <a:pt x="1517464" y="66121"/>
                    <a:pt x="1522311" y="98926"/>
                    <a:pt x="1512615" y="122358"/>
                  </a:cubicBezTo>
                  <a:cubicBezTo>
                    <a:pt x="1488375" y="117672"/>
                    <a:pt x="1473831" y="108299"/>
                    <a:pt x="1449590" y="103612"/>
                  </a:cubicBezTo>
                  <a:cubicBezTo>
                    <a:pt x="1435046" y="112985"/>
                    <a:pt x="1430197" y="117672"/>
                    <a:pt x="1425349" y="131731"/>
                  </a:cubicBezTo>
                  <a:cubicBezTo>
                    <a:pt x="1410805" y="131731"/>
                    <a:pt x="1405957" y="122358"/>
                    <a:pt x="1396260" y="117672"/>
                  </a:cubicBezTo>
                  <a:cubicBezTo>
                    <a:pt x="1381716" y="145791"/>
                    <a:pt x="1410805" y="192655"/>
                    <a:pt x="1454438" y="187969"/>
                  </a:cubicBezTo>
                  <a:cubicBezTo>
                    <a:pt x="1478679" y="206714"/>
                    <a:pt x="1483527" y="267638"/>
                    <a:pt x="1468983" y="300443"/>
                  </a:cubicBezTo>
                  <a:cubicBezTo>
                    <a:pt x="1454438" y="295757"/>
                    <a:pt x="1449590" y="291070"/>
                    <a:pt x="1439894" y="286384"/>
                  </a:cubicBezTo>
                  <a:cubicBezTo>
                    <a:pt x="1415653" y="347307"/>
                    <a:pt x="1493223" y="337934"/>
                    <a:pt x="1483527" y="389485"/>
                  </a:cubicBezTo>
                  <a:cubicBezTo>
                    <a:pt x="1464135" y="408231"/>
                    <a:pt x="1435046" y="403545"/>
                    <a:pt x="1410805" y="394172"/>
                  </a:cubicBezTo>
                  <a:cubicBezTo>
                    <a:pt x="1401109" y="394172"/>
                    <a:pt x="1401109" y="403545"/>
                    <a:pt x="1401109" y="412918"/>
                  </a:cubicBezTo>
                  <a:cubicBezTo>
                    <a:pt x="1410805" y="422291"/>
                    <a:pt x="1425349" y="422291"/>
                    <a:pt x="1435046" y="426977"/>
                  </a:cubicBezTo>
                  <a:cubicBezTo>
                    <a:pt x="1444742" y="445722"/>
                    <a:pt x="1449590" y="455095"/>
                    <a:pt x="1444742" y="478528"/>
                  </a:cubicBezTo>
                  <a:cubicBezTo>
                    <a:pt x="1425349" y="473841"/>
                    <a:pt x="1415653" y="483214"/>
                    <a:pt x="1405957" y="497273"/>
                  </a:cubicBezTo>
                  <a:cubicBezTo>
                    <a:pt x="1367172" y="497273"/>
                    <a:pt x="1352627" y="473841"/>
                    <a:pt x="1342931" y="450409"/>
                  </a:cubicBezTo>
                  <a:cubicBezTo>
                    <a:pt x="1313843" y="464468"/>
                    <a:pt x="1299298" y="497273"/>
                    <a:pt x="1255665" y="483214"/>
                  </a:cubicBezTo>
                  <a:cubicBezTo>
                    <a:pt x="1236272" y="487900"/>
                    <a:pt x="1245969" y="520706"/>
                    <a:pt x="1250818" y="534765"/>
                  </a:cubicBezTo>
                  <a:cubicBezTo>
                    <a:pt x="1275057" y="534765"/>
                    <a:pt x="1284754" y="553510"/>
                    <a:pt x="1313843" y="548824"/>
                  </a:cubicBezTo>
                  <a:cubicBezTo>
                    <a:pt x="1328387" y="591002"/>
                    <a:pt x="1381716" y="600374"/>
                    <a:pt x="1386564" y="651925"/>
                  </a:cubicBezTo>
                  <a:cubicBezTo>
                    <a:pt x="1391413" y="665985"/>
                    <a:pt x="1396260" y="647239"/>
                    <a:pt x="1405957" y="651925"/>
                  </a:cubicBezTo>
                  <a:cubicBezTo>
                    <a:pt x="1415653" y="675358"/>
                    <a:pt x="1415653" y="717535"/>
                    <a:pt x="1410805" y="745655"/>
                  </a:cubicBezTo>
                  <a:cubicBezTo>
                    <a:pt x="1391413" y="736282"/>
                    <a:pt x="1362323" y="740968"/>
                    <a:pt x="1342931" y="731595"/>
                  </a:cubicBezTo>
                  <a:cubicBezTo>
                    <a:pt x="1333235" y="694104"/>
                    <a:pt x="1313843" y="628494"/>
                    <a:pt x="1275057" y="647239"/>
                  </a:cubicBezTo>
                  <a:cubicBezTo>
                    <a:pt x="1284754" y="651925"/>
                    <a:pt x="1294450" y="656612"/>
                    <a:pt x="1294450" y="670671"/>
                  </a:cubicBezTo>
                  <a:cubicBezTo>
                    <a:pt x="1270209" y="694104"/>
                    <a:pt x="1212031" y="689417"/>
                    <a:pt x="1221728" y="736282"/>
                  </a:cubicBezTo>
                  <a:cubicBezTo>
                    <a:pt x="1231424" y="773773"/>
                    <a:pt x="1279906" y="755028"/>
                    <a:pt x="1323539" y="750341"/>
                  </a:cubicBezTo>
                  <a:cubicBezTo>
                    <a:pt x="1342931" y="759714"/>
                    <a:pt x="1357476" y="773773"/>
                    <a:pt x="1391413" y="764400"/>
                  </a:cubicBezTo>
                  <a:cubicBezTo>
                    <a:pt x="1381716" y="797205"/>
                    <a:pt x="1357476" y="820637"/>
                    <a:pt x="1318690" y="830010"/>
                  </a:cubicBezTo>
                  <a:cubicBezTo>
                    <a:pt x="1299298" y="876874"/>
                    <a:pt x="1231424" y="914366"/>
                    <a:pt x="1178095" y="904993"/>
                  </a:cubicBezTo>
                  <a:cubicBezTo>
                    <a:pt x="1168398" y="914366"/>
                    <a:pt x="1173247" y="933111"/>
                    <a:pt x="1158702" y="937798"/>
                  </a:cubicBezTo>
                  <a:cubicBezTo>
                    <a:pt x="1129614" y="937798"/>
                    <a:pt x="1124765" y="909680"/>
                    <a:pt x="1115069" y="895620"/>
                  </a:cubicBezTo>
                  <a:cubicBezTo>
                    <a:pt x="1100525" y="900307"/>
                    <a:pt x="1119918" y="919053"/>
                    <a:pt x="1115069" y="933111"/>
                  </a:cubicBezTo>
                  <a:cubicBezTo>
                    <a:pt x="1066588" y="951858"/>
                    <a:pt x="1076284" y="1064332"/>
                    <a:pt x="1013259" y="1050272"/>
                  </a:cubicBezTo>
                  <a:cubicBezTo>
                    <a:pt x="1013259" y="1069019"/>
                    <a:pt x="1003563" y="1078392"/>
                    <a:pt x="998715" y="1092450"/>
                  </a:cubicBezTo>
                  <a:cubicBezTo>
                    <a:pt x="979322" y="1073705"/>
                    <a:pt x="964778" y="1101823"/>
                    <a:pt x="955081" y="1097137"/>
                  </a:cubicBezTo>
                  <a:cubicBezTo>
                    <a:pt x="950233" y="1083078"/>
                    <a:pt x="979322" y="1050272"/>
                    <a:pt x="955081" y="1050272"/>
                  </a:cubicBezTo>
                  <a:cubicBezTo>
                    <a:pt x="955081" y="1059645"/>
                    <a:pt x="950233" y="1083078"/>
                    <a:pt x="935689" y="1092450"/>
                  </a:cubicBezTo>
                  <a:cubicBezTo>
                    <a:pt x="925992" y="1097137"/>
                    <a:pt x="906600" y="1097137"/>
                    <a:pt x="896904" y="1101823"/>
                  </a:cubicBezTo>
                  <a:cubicBezTo>
                    <a:pt x="896904" y="1115883"/>
                    <a:pt x="901752" y="1120569"/>
                    <a:pt x="901752" y="1134629"/>
                  </a:cubicBezTo>
                  <a:cubicBezTo>
                    <a:pt x="892055" y="1139315"/>
                    <a:pt x="887208" y="1139315"/>
                    <a:pt x="872663" y="1134629"/>
                  </a:cubicBezTo>
                  <a:cubicBezTo>
                    <a:pt x="867815" y="1144001"/>
                    <a:pt x="887208" y="1158060"/>
                    <a:pt x="882359" y="1181493"/>
                  </a:cubicBezTo>
                  <a:cubicBezTo>
                    <a:pt x="872663" y="1181493"/>
                    <a:pt x="862967" y="1181493"/>
                    <a:pt x="858118" y="1181493"/>
                  </a:cubicBezTo>
                  <a:cubicBezTo>
                    <a:pt x="858118" y="1195552"/>
                    <a:pt x="882359" y="1195552"/>
                    <a:pt x="877512" y="1218984"/>
                  </a:cubicBezTo>
                  <a:cubicBezTo>
                    <a:pt x="872663" y="1223671"/>
                    <a:pt x="867815" y="1228357"/>
                    <a:pt x="858118" y="1223671"/>
                  </a:cubicBezTo>
                  <a:cubicBezTo>
                    <a:pt x="858118" y="1233044"/>
                    <a:pt x="858118" y="1242417"/>
                    <a:pt x="858118" y="1251790"/>
                  </a:cubicBezTo>
                  <a:cubicBezTo>
                    <a:pt x="853271" y="1256476"/>
                    <a:pt x="848422" y="1256476"/>
                    <a:pt x="843575" y="1251790"/>
                  </a:cubicBezTo>
                  <a:cubicBezTo>
                    <a:pt x="843575" y="1261162"/>
                    <a:pt x="843575" y="1270535"/>
                    <a:pt x="843575" y="1279908"/>
                  </a:cubicBezTo>
                  <a:cubicBezTo>
                    <a:pt x="824182" y="1275221"/>
                    <a:pt x="824182" y="1275221"/>
                    <a:pt x="809638" y="1279908"/>
                  </a:cubicBezTo>
                  <a:cubicBezTo>
                    <a:pt x="819334" y="1284594"/>
                    <a:pt x="853271" y="1350205"/>
                    <a:pt x="809638" y="1359578"/>
                  </a:cubicBezTo>
                  <a:cubicBezTo>
                    <a:pt x="814485" y="1368950"/>
                    <a:pt x="814485" y="1387696"/>
                    <a:pt x="819334" y="1401755"/>
                  </a:cubicBezTo>
                  <a:cubicBezTo>
                    <a:pt x="814485" y="1401755"/>
                    <a:pt x="809638" y="1401755"/>
                    <a:pt x="799941" y="1401755"/>
                  </a:cubicBezTo>
                  <a:cubicBezTo>
                    <a:pt x="804789" y="1415815"/>
                    <a:pt x="814485" y="1425187"/>
                    <a:pt x="809638" y="1443933"/>
                  </a:cubicBezTo>
                  <a:cubicBezTo>
                    <a:pt x="790245" y="1443933"/>
                    <a:pt x="790245" y="1425187"/>
                    <a:pt x="775701" y="1425187"/>
                  </a:cubicBezTo>
                  <a:cubicBezTo>
                    <a:pt x="766004" y="1429874"/>
                    <a:pt x="775701" y="1443933"/>
                    <a:pt x="761156" y="1443933"/>
                  </a:cubicBezTo>
                  <a:cubicBezTo>
                    <a:pt x="761156" y="1420501"/>
                    <a:pt x="751460" y="1406442"/>
                    <a:pt x="732067" y="1401755"/>
                  </a:cubicBezTo>
                  <a:cubicBezTo>
                    <a:pt x="727220" y="1392382"/>
                    <a:pt x="736916" y="1387696"/>
                    <a:pt x="732067" y="1373636"/>
                  </a:cubicBezTo>
                  <a:cubicBezTo>
                    <a:pt x="717523" y="1383009"/>
                    <a:pt x="688434" y="1383009"/>
                    <a:pt x="673890" y="1397069"/>
                  </a:cubicBezTo>
                  <a:cubicBezTo>
                    <a:pt x="669042" y="1359578"/>
                    <a:pt x="615713" y="1354891"/>
                    <a:pt x="635105" y="1312713"/>
                  </a:cubicBezTo>
                  <a:cubicBezTo>
                    <a:pt x="630257" y="1303341"/>
                    <a:pt x="610864" y="1308027"/>
                    <a:pt x="606016" y="1298654"/>
                  </a:cubicBezTo>
                  <a:cubicBezTo>
                    <a:pt x="606016" y="1284594"/>
                    <a:pt x="606016" y="1275221"/>
                    <a:pt x="610864" y="1265848"/>
                  </a:cubicBezTo>
                  <a:cubicBezTo>
                    <a:pt x="586624" y="1256476"/>
                    <a:pt x="591472" y="1228357"/>
                    <a:pt x="567231" y="1223671"/>
                  </a:cubicBezTo>
                  <a:cubicBezTo>
                    <a:pt x="567231" y="1186180"/>
                    <a:pt x="601168" y="1186180"/>
                    <a:pt x="606016" y="1158060"/>
                  </a:cubicBezTo>
                  <a:cubicBezTo>
                    <a:pt x="581776" y="1144001"/>
                    <a:pt x="572079" y="1190866"/>
                    <a:pt x="552687" y="1181493"/>
                  </a:cubicBezTo>
                  <a:cubicBezTo>
                    <a:pt x="557535" y="1153374"/>
                    <a:pt x="552687" y="1129942"/>
                    <a:pt x="547839" y="1111196"/>
                  </a:cubicBezTo>
                  <a:cubicBezTo>
                    <a:pt x="528446" y="1106510"/>
                    <a:pt x="509054" y="1069019"/>
                    <a:pt x="528446" y="1050272"/>
                  </a:cubicBezTo>
                  <a:cubicBezTo>
                    <a:pt x="533295" y="1040899"/>
                    <a:pt x="509054" y="1054959"/>
                    <a:pt x="513902" y="1040899"/>
                  </a:cubicBezTo>
                  <a:cubicBezTo>
                    <a:pt x="513902" y="1022154"/>
                    <a:pt x="542991" y="1036213"/>
                    <a:pt x="542991" y="1017468"/>
                  </a:cubicBezTo>
                  <a:cubicBezTo>
                    <a:pt x="542991" y="998722"/>
                    <a:pt x="518750" y="1012781"/>
                    <a:pt x="513902" y="1003408"/>
                  </a:cubicBezTo>
                  <a:cubicBezTo>
                    <a:pt x="509054" y="984662"/>
                    <a:pt x="518750" y="979976"/>
                    <a:pt x="509054" y="956544"/>
                  </a:cubicBezTo>
                  <a:cubicBezTo>
                    <a:pt x="533295" y="933111"/>
                    <a:pt x="567231" y="951858"/>
                    <a:pt x="591472" y="961231"/>
                  </a:cubicBezTo>
                  <a:cubicBezTo>
                    <a:pt x="596320" y="961231"/>
                    <a:pt x="591472" y="942484"/>
                    <a:pt x="596320" y="937798"/>
                  </a:cubicBezTo>
                  <a:cubicBezTo>
                    <a:pt x="581776" y="914366"/>
                    <a:pt x="538142" y="914366"/>
                    <a:pt x="528446" y="881561"/>
                  </a:cubicBezTo>
                  <a:cubicBezTo>
                    <a:pt x="547839" y="867502"/>
                    <a:pt x="552687" y="895620"/>
                    <a:pt x="576928" y="890934"/>
                  </a:cubicBezTo>
                  <a:cubicBezTo>
                    <a:pt x="586624" y="876874"/>
                    <a:pt x="576928" y="848756"/>
                    <a:pt x="596320" y="848756"/>
                  </a:cubicBezTo>
                  <a:cubicBezTo>
                    <a:pt x="591472" y="825323"/>
                    <a:pt x="581776" y="820637"/>
                    <a:pt x="591472" y="792519"/>
                  </a:cubicBezTo>
                  <a:cubicBezTo>
                    <a:pt x="552687" y="769086"/>
                    <a:pt x="499358" y="759714"/>
                    <a:pt x="484813" y="712849"/>
                  </a:cubicBezTo>
                  <a:cubicBezTo>
                    <a:pt x="523598" y="698790"/>
                    <a:pt x="562383" y="731595"/>
                    <a:pt x="586624" y="750341"/>
                  </a:cubicBezTo>
                  <a:cubicBezTo>
                    <a:pt x="576928" y="722222"/>
                    <a:pt x="572079" y="680044"/>
                    <a:pt x="547839" y="665985"/>
                  </a:cubicBezTo>
                  <a:cubicBezTo>
                    <a:pt x="547839" y="656612"/>
                    <a:pt x="552687" y="651925"/>
                    <a:pt x="557535" y="647239"/>
                  </a:cubicBezTo>
                  <a:cubicBezTo>
                    <a:pt x="552687" y="633180"/>
                    <a:pt x="523598" y="637867"/>
                    <a:pt x="523598" y="623807"/>
                  </a:cubicBezTo>
                  <a:cubicBezTo>
                    <a:pt x="499358" y="633180"/>
                    <a:pt x="509054" y="665985"/>
                    <a:pt x="484813" y="670671"/>
                  </a:cubicBezTo>
                  <a:cubicBezTo>
                    <a:pt x="426636" y="680044"/>
                    <a:pt x="465421" y="591002"/>
                    <a:pt x="455725" y="539451"/>
                  </a:cubicBezTo>
                  <a:cubicBezTo>
                    <a:pt x="470269" y="534765"/>
                    <a:pt x="470269" y="544137"/>
                    <a:pt x="479965" y="544137"/>
                  </a:cubicBezTo>
                  <a:cubicBezTo>
                    <a:pt x="455725" y="473841"/>
                    <a:pt x="431483" y="408231"/>
                    <a:pt x="412091" y="333248"/>
                  </a:cubicBezTo>
                  <a:cubicBezTo>
                    <a:pt x="402395" y="319189"/>
                    <a:pt x="387850" y="309816"/>
                    <a:pt x="378154" y="300443"/>
                  </a:cubicBezTo>
                  <a:cubicBezTo>
                    <a:pt x="378154" y="272324"/>
                    <a:pt x="378154" y="248892"/>
                    <a:pt x="363610" y="234833"/>
                  </a:cubicBezTo>
                  <a:cubicBezTo>
                    <a:pt x="310280" y="206714"/>
                    <a:pt x="237559" y="136418"/>
                    <a:pt x="179381" y="202028"/>
                  </a:cubicBezTo>
                  <a:cubicBezTo>
                    <a:pt x="159988" y="202028"/>
                    <a:pt x="155141" y="192655"/>
                    <a:pt x="145444" y="187969"/>
                  </a:cubicBezTo>
                  <a:cubicBezTo>
                    <a:pt x="135748" y="192655"/>
                    <a:pt x="150292" y="206714"/>
                    <a:pt x="145444" y="220773"/>
                  </a:cubicBezTo>
                  <a:cubicBezTo>
                    <a:pt x="106659" y="220773"/>
                    <a:pt x="96963" y="192655"/>
                    <a:pt x="67874" y="178596"/>
                  </a:cubicBezTo>
                  <a:cubicBezTo>
                    <a:pt x="77571" y="159850"/>
                    <a:pt x="92115" y="155163"/>
                    <a:pt x="92115" y="131731"/>
                  </a:cubicBezTo>
                  <a:cubicBezTo>
                    <a:pt x="58178" y="122358"/>
                    <a:pt x="9696" y="117672"/>
                    <a:pt x="0" y="75494"/>
                  </a:cubicBezTo>
                  <a:cubicBezTo>
                    <a:pt x="33937" y="38003"/>
                    <a:pt x="116355" y="94240"/>
                    <a:pt x="150292" y="52062"/>
                  </a:cubicBezTo>
                  <a:cubicBezTo>
                    <a:pt x="150292" y="28630"/>
                    <a:pt x="150292" y="9884"/>
                    <a:pt x="135748" y="511"/>
                  </a:cubicBezTo>
                  <a:cubicBezTo>
                    <a:pt x="116355" y="28630"/>
                    <a:pt x="82419" y="19257"/>
                    <a:pt x="48482" y="28630"/>
                  </a:cubicBezTo>
                  <a:cubicBezTo>
                    <a:pt x="41209" y="23944"/>
                    <a:pt x="36361" y="16914"/>
                    <a:pt x="32120" y="8713"/>
                  </a:cubicBezTo>
                  <a:lnTo>
                    <a:pt x="280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6" name="Freeform: Shape 395" descr="MAP">
              <a:extLst>
                <a:ext uri="{FF2B5EF4-FFF2-40B4-BE49-F238E27FC236}">
                  <a16:creationId xmlns:a16="http://schemas.microsoft.com/office/drawing/2014/main" id="{6A2D4B50-5839-A751-08CA-7842364FD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6627" y="1081743"/>
              <a:ext cx="34768" cy="5823"/>
            </a:xfrm>
            <a:custGeom>
              <a:avLst/>
              <a:gdLst>
                <a:gd name="connsiteX0" fmla="*/ 0 w 35288"/>
                <a:gd name="connsiteY0" fmla="*/ 0 h 5910"/>
                <a:gd name="connsiteX1" fmla="*/ 35288 w 35288"/>
                <a:gd name="connsiteY1" fmla="*/ 0 h 5910"/>
                <a:gd name="connsiteX2" fmla="*/ 21958 w 35288"/>
                <a:gd name="connsiteY2" fmla="*/ 4413 h 5910"/>
                <a:gd name="connsiteX3" fmla="*/ 1162 w 35288"/>
                <a:gd name="connsiteY3" fmla="*/ 5289 h 5910"/>
                <a:gd name="connsiteX4" fmla="*/ 0 w 35288"/>
                <a:gd name="connsiteY4" fmla="*/ 0 h 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88" h="5910">
                  <a:moveTo>
                    <a:pt x="0" y="0"/>
                  </a:moveTo>
                  <a:lnTo>
                    <a:pt x="35288" y="0"/>
                  </a:lnTo>
                  <a:lnTo>
                    <a:pt x="21958" y="4413"/>
                  </a:lnTo>
                  <a:cubicBezTo>
                    <a:pt x="15379" y="5873"/>
                    <a:pt x="8422" y="6457"/>
                    <a:pt x="1162" y="5289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7" name="Freeform: Shape 396" descr="MAP">
              <a:extLst>
                <a:ext uri="{FF2B5EF4-FFF2-40B4-BE49-F238E27FC236}">
                  <a16:creationId xmlns:a16="http://schemas.microsoft.com/office/drawing/2014/main" id="{4BEB16B1-3350-E86E-E7D7-10245EBEE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1857" y="1081743"/>
              <a:ext cx="119650" cy="129527"/>
            </a:xfrm>
            <a:custGeom>
              <a:avLst/>
              <a:gdLst>
                <a:gd name="connsiteX0" fmla="*/ 51320 w 121441"/>
                <a:gd name="connsiteY0" fmla="*/ 0 h 131466"/>
                <a:gd name="connsiteX1" fmla="*/ 121441 w 121441"/>
                <a:gd name="connsiteY1" fmla="*/ 0 h 131466"/>
                <a:gd name="connsiteX2" fmla="*/ 116382 w 121441"/>
                <a:gd name="connsiteY2" fmla="*/ 33328 h 131466"/>
                <a:gd name="connsiteX3" fmla="*/ 77663 w 121441"/>
                <a:gd name="connsiteY3" fmla="*/ 131466 h 131466"/>
                <a:gd name="connsiteX4" fmla="*/ 5064 w 121441"/>
                <a:gd name="connsiteY4" fmla="*/ 23982 h 131466"/>
                <a:gd name="connsiteX5" fmla="*/ 49304 w 121441"/>
                <a:gd name="connsiteY5" fmla="*/ 8210 h 131466"/>
                <a:gd name="connsiteX6" fmla="*/ 51320 w 121441"/>
                <a:gd name="connsiteY6" fmla="*/ 0 h 131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441" h="131466">
                  <a:moveTo>
                    <a:pt x="51320" y="0"/>
                  </a:moveTo>
                  <a:lnTo>
                    <a:pt x="121441" y="0"/>
                  </a:lnTo>
                  <a:lnTo>
                    <a:pt x="116382" y="33328"/>
                  </a:lnTo>
                  <a:cubicBezTo>
                    <a:pt x="77663" y="42675"/>
                    <a:pt x="92182" y="103427"/>
                    <a:pt x="77663" y="131466"/>
                  </a:cubicBezTo>
                  <a:cubicBezTo>
                    <a:pt x="24423" y="122120"/>
                    <a:pt x="-14296" y="70714"/>
                    <a:pt x="5064" y="23982"/>
                  </a:cubicBezTo>
                  <a:cubicBezTo>
                    <a:pt x="23213" y="23982"/>
                    <a:pt x="41363" y="21353"/>
                    <a:pt x="49304" y="8210"/>
                  </a:cubicBezTo>
                  <a:lnTo>
                    <a:pt x="513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8" name="Freeform 114" descr="MAP">
              <a:extLst>
                <a:ext uri="{FF2B5EF4-FFF2-40B4-BE49-F238E27FC236}">
                  <a16:creationId xmlns:a16="http://schemas.microsoft.com/office/drawing/2014/main" id="{049DEA30-15D9-7B71-1CAC-9BD18BA8F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2332" y="1092114"/>
              <a:ext cx="210196" cy="207055"/>
            </a:xfrm>
            <a:custGeom>
              <a:avLst/>
              <a:gdLst>
                <a:gd name="T0" fmla="*/ 10 w 44"/>
                <a:gd name="T1" fmla="*/ 38 h 45"/>
                <a:gd name="T2" fmla="*/ 15 w 44"/>
                <a:gd name="T3" fmla="*/ 45 h 45"/>
                <a:gd name="T4" fmla="*/ 26 w 44"/>
                <a:gd name="T5" fmla="*/ 22 h 45"/>
                <a:gd name="T6" fmla="*/ 29 w 44"/>
                <a:gd name="T7" fmla="*/ 34 h 45"/>
                <a:gd name="T8" fmla="*/ 40 w 44"/>
                <a:gd name="T9" fmla="*/ 25 h 45"/>
                <a:gd name="T10" fmla="*/ 39 w 44"/>
                <a:gd name="T11" fmla="*/ 13 h 45"/>
                <a:gd name="T12" fmla="*/ 44 w 44"/>
                <a:gd name="T13" fmla="*/ 9 h 45"/>
                <a:gd name="T14" fmla="*/ 32 w 44"/>
                <a:gd name="T15" fmla="*/ 6 h 45"/>
                <a:gd name="T16" fmla="*/ 0 w 44"/>
                <a:gd name="T17" fmla="*/ 30 h 45"/>
                <a:gd name="T18" fmla="*/ 3 w 44"/>
                <a:gd name="T19" fmla="*/ 41 h 45"/>
                <a:gd name="T20" fmla="*/ 10 w 44"/>
                <a:gd name="T21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45">
                  <a:moveTo>
                    <a:pt x="10" y="38"/>
                  </a:moveTo>
                  <a:cubicBezTo>
                    <a:pt x="11" y="41"/>
                    <a:pt x="11" y="44"/>
                    <a:pt x="15" y="45"/>
                  </a:cubicBezTo>
                  <a:cubicBezTo>
                    <a:pt x="23" y="42"/>
                    <a:pt x="21" y="28"/>
                    <a:pt x="26" y="22"/>
                  </a:cubicBezTo>
                  <a:cubicBezTo>
                    <a:pt x="27" y="26"/>
                    <a:pt x="28" y="30"/>
                    <a:pt x="29" y="34"/>
                  </a:cubicBezTo>
                  <a:cubicBezTo>
                    <a:pt x="38" y="36"/>
                    <a:pt x="32" y="23"/>
                    <a:pt x="40" y="25"/>
                  </a:cubicBezTo>
                  <a:cubicBezTo>
                    <a:pt x="40" y="21"/>
                    <a:pt x="39" y="18"/>
                    <a:pt x="39" y="13"/>
                  </a:cubicBezTo>
                  <a:cubicBezTo>
                    <a:pt x="41" y="12"/>
                    <a:pt x="42" y="10"/>
                    <a:pt x="44" y="9"/>
                  </a:cubicBezTo>
                  <a:cubicBezTo>
                    <a:pt x="43" y="3"/>
                    <a:pt x="35" y="0"/>
                    <a:pt x="32" y="6"/>
                  </a:cubicBezTo>
                  <a:cubicBezTo>
                    <a:pt x="12" y="5"/>
                    <a:pt x="13" y="24"/>
                    <a:pt x="0" y="30"/>
                  </a:cubicBezTo>
                  <a:cubicBezTo>
                    <a:pt x="0" y="35"/>
                    <a:pt x="2" y="38"/>
                    <a:pt x="3" y="41"/>
                  </a:cubicBezTo>
                  <a:cubicBezTo>
                    <a:pt x="6" y="41"/>
                    <a:pt x="8" y="39"/>
                    <a:pt x="10" y="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9" name="Freeform 115" descr="MAP">
              <a:extLst>
                <a:ext uri="{FF2B5EF4-FFF2-40B4-BE49-F238E27FC236}">
                  <a16:creationId xmlns:a16="http://schemas.microsoft.com/office/drawing/2014/main" id="{C0715682-895A-35A0-7F30-6FEB3185FD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7802" y="1156575"/>
              <a:ext cx="105097" cy="91807"/>
            </a:xfrm>
            <a:custGeom>
              <a:avLst/>
              <a:gdLst>
                <a:gd name="T0" fmla="*/ 19 w 22"/>
                <a:gd name="T1" fmla="*/ 20 h 20"/>
                <a:gd name="T2" fmla="*/ 18 w 22"/>
                <a:gd name="T3" fmla="*/ 6 h 20"/>
                <a:gd name="T4" fmla="*/ 2 w 22"/>
                <a:gd name="T5" fmla="*/ 2 h 20"/>
                <a:gd name="T6" fmla="*/ 7 w 22"/>
                <a:gd name="T7" fmla="*/ 19 h 20"/>
                <a:gd name="T8" fmla="*/ 19 w 22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0">
                  <a:moveTo>
                    <a:pt x="19" y="20"/>
                  </a:moveTo>
                  <a:cubicBezTo>
                    <a:pt x="22" y="16"/>
                    <a:pt x="21" y="10"/>
                    <a:pt x="18" y="6"/>
                  </a:cubicBezTo>
                  <a:cubicBezTo>
                    <a:pt x="11" y="6"/>
                    <a:pt x="10" y="0"/>
                    <a:pt x="2" y="2"/>
                  </a:cubicBezTo>
                  <a:cubicBezTo>
                    <a:pt x="0" y="9"/>
                    <a:pt x="7" y="12"/>
                    <a:pt x="7" y="19"/>
                  </a:cubicBezTo>
                  <a:cubicBezTo>
                    <a:pt x="12" y="17"/>
                    <a:pt x="14" y="20"/>
                    <a:pt x="19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0" name="Freeform 116" descr="MAP">
              <a:extLst>
                <a:ext uri="{FF2B5EF4-FFF2-40B4-BE49-F238E27FC236}">
                  <a16:creationId xmlns:a16="http://schemas.microsoft.com/office/drawing/2014/main" id="{A19E20B6-CE53-3EAF-01CD-F74567C51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9460" y="1156575"/>
              <a:ext cx="448685" cy="406295"/>
            </a:xfrm>
            <a:custGeom>
              <a:avLst/>
              <a:gdLst>
                <a:gd name="T0" fmla="*/ 12 w 94"/>
                <a:gd name="T1" fmla="*/ 84 h 88"/>
                <a:gd name="T2" fmla="*/ 19 w 94"/>
                <a:gd name="T3" fmla="*/ 88 h 88"/>
                <a:gd name="T4" fmla="*/ 23 w 94"/>
                <a:gd name="T5" fmla="*/ 71 h 88"/>
                <a:gd name="T6" fmla="*/ 27 w 94"/>
                <a:gd name="T7" fmla="*/ 73 h 88"/>
                <a:gd name="T8" fmla="*/ 30 w 94"/>
                <a:gd name="T9" fmla="*/ 61 h 88"/>
                <a:gd name="T10" fmla="*/ 37 w 94"/>
                <a:gd name="T11" fmla="*/ 61 h 88"/>
                <a:gd name="T12" fmla="*/ 40 w 94"/>
                <a:gd name="T13" fmla="*/ 49 h 88"/>
                <a:gd name="T14" fmla="*/ 60 w 94"/>
                <a:gd name="T15" fmla="*/ 38 h 88"/>
                <a:gd name="T16" fmla="*/ 86 w 94"/>
                <a:gd name="T17" fmla="*/ 22 h 88"/>
                <a:gd name="T18" fmla="*/ 72 w 94"/>
                <a:gd name="T19" fmla="*/ 8 h 88"/>
                <a:gd name="T20" fmla="*/ 69 w 94"/>
                <a:gd name="T21" fmla="*/ 16 h 88"/>
                <a:gd name="T22" fmla="*/ 51 w 94"/>
                <a:gd name="T23" fmla="*/ 24 h 88"/>
                <a:gd name="T24" fmla="*/ 43 w 94"/>
                <a:gd name="T25" fmla="*/ 21 h 88"/>
                <a:gd name="T26" fmla="*/ 39 w 94"/>
                <a:gd name="T27" fmla="*/ 30 h 88"/>
                <a:gd name="T28" fmla="*/ 22 w 94"/>
                <a:gd name="T29" fmla="*/ 44 h 88"/>
                <a:gd name="T30" fmla="*/ 18 w 94"/>
                <a:gd name="T31" fmla="*/ 44 h 88"/>
                <a:gd name="T32" fmla="*/ 15 w 94"/>
                <a:gd name="T33" fmla="*/ 59 h 88"/>
                <a:gd name="T34" fmla="*/ 12 w 94"/>
                <a:gd name="T35" fmla="*/ 71 h 88"/>
                <a:gd name="T36" fmla="*/ 0 w 94"/>
                <a:gd name="T37" fmla="*/ 80 h 88"/>
                <a:gd name="T38" fmla="*/ 4 w 94"/>
                <a:gd name="T39" fmla="*/ 86 h 88"/>
                <a:gd name="T40" fmla="*/ 12 w 94"/>
                <a:gd name="T41" fmla="*/ 8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4" h="88">
                  <a:moveTo>
                    <a:pt x="12" y="84"/>
                  </a:moveTo>
                  <a:cubicBezTo>
                    <a:pt x="15" y="85"/>
                    <a:pt x="15" y="88"/>
                    <a:pt x="19" y="88"/>
                  </a:cubicBezTo>
                  <a:cubicBezTo>
                    <a:pt x="24" y="85"/>
                    <a:pt x="26" y="75"/>
                    <a:pt x="23" y="71"/>
                  </a:cubicBezTo>
                  <a:cubicBezTo>
                    <a:pt x="25" y="72"/>
                    <a:pt x="24" y="74"/>
                    <a:pt x="27" y="73"/>
                  </a:cubicBezTo>
                  <a:cubicBezTo>
                    <a:pt x="30" y="70"/>
                    <a:pt x="30" y="65"/>
                    <a:pt x="30" y="61"/>
                  </a:cubicBezTo>
                  <a:cubicBezTo>
                    <a:pt x="32" y="61"/>
                    <a:pt x="35" y="61"/>
                    <a:pt x="37" y="61"/>
                  </a:cubicBezTo>
                  <a:cubicBezTo>
                    <a:pt x="39" y="58"/>
                    <a:pt x="42" y="54"/>
                    <a:pt x="40" y="49"/>
                  </a:cubicBezTo>
                  <a:cubicBezTo>
                    <a:pt x="48" y="45"/>
                    <a:pt x="52" y="42"/>
                    <a:pt x="60" y="38"/>
                  </a:cubicBezTo>
                  <a:cubicBezTo>
                    <a:pt x="69" y="33"/>
                    <a:pt x="82" y="28"/>
                    <a:pt x="86" y="22"/>
                  </a:cubicBezTo>
                  <a:cubicBezTo>
                    <a:pt x="94" y="10"/>
                    <a:pt x="85" y="0"/>
                    <a:pt x="72" y="8"/>
                  </a:cubicBezTo>
                  <a:cubicBezTo>
                    <a:pt x="71" y="10"/>
                    <a:pt x="70" y="13"/>
                    <a:pt x="69" y="16"/>
                  </a:cubicBezTo>
                  <a:cubicBezTo>
                    <a:pt x="62" y="18"/>
                    <a:pt x="57" y="21"/>
                    <a:pt x="51" y="24"/>
                  </a:cubicBezTo>
                  <a:cubicBezTo>
                    <a:pt x="49" y="21"/>
                    <a:pt x="45" y="22"/>
                    <a:pt x="43" y="21"/>
                  </a:cubicBezTo>
                  <a:cubicBezTo>
                    <a:pt x="42" y="24"/>
                    <a:pt x="42" y="29"/>
                    <a:pt x="39" y="30"/>
                  </a:cubicBezTo>
                  <a:cubicBezTo>
                    <a:pt x="30" y="29"/>
                    <a:pt x="25" y="38"/>
                    <a:pt x="22" y="44"/>
                  </a:cubicBezTo>
                  <a:cubicBezTo>
                    <a:pt x="20" y="43"/>
                    <a:pt x="20" y="43"/>
                    <a:pt x="18" y="44"/>
                  </a:cubicBezTo>
                  <a:cubicBezTo>
                    <a:pt x="17" y="49"/>
                    <a:pt x="12" y="54"/>
                    <a:pt x="15" y="59"/>
                  </a:cubicBezTo>
                  <a:cubicBezTo>
                    <a:pt x="9" y="60"/>
                    <a:pt x="9" y="66"/>
                    <a:pt x="12" y="71"/>
                  </a:cubicBezTo>
                  <a:cubicBezTo>
                    <a:pt x="4" y="70"/>
                    <a:pt x="3" y="75"/>
                    <a:pt x="0" y="80"/>
                  </a:cubicBezTo>
                  <a:cubicBezTo>
                    <a:pt x="1" y="82"/>
                    <a:pt x="3" y="84"/>
                    <a:pt x="4" y="86"/>
                  </a:cubicBezTo>
                  <a:cubicBezTo>
                    <a:pt x="6" y="85"/>
                    <a:pt x="9" y="85"/>
                    <a:pt x="12" y="8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1" name="Freeform 117" descr="MAP">
              <a:extLst>
                <a:ext uri="{FF2B5EF4-FFF2-40B4-BE49-F238E27FC236}">
                  <a16:creationId xmlns:a16="http://schemas.microsoft.com/office/drawing/2014/main" id="{84CF87A8-6F9B-89E3-7406-F28F88EE05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9875" y="1183923"/>
              <a:ext cx="357735" cy="322303"/>
            </a:xfrm>
            <a:custGeom>
              <a:avLst/>
              <a:gdLst>
                <a:gd name="T0" fmla="*/ 12 w 75"/>
                <a:gd name="T1" fmla="*/ 29 h 70"/>
                <a:gd name="T2" fmla="*/ 0 w 75"/>
                <a:gd name="T3" fmla="*/ 37 h 70"/>
                <a:gd name="T4" fmla="*/ 5 w 75"/>
                <a:gd name="T5" fmla="*/ 42 h 70"/>
                <a:gd name="T6" fmla="*/ 14 w 75"/>
                <a:gd name="T7" fmla="*/ 44 h 70"/>
                <a:gd name="T8" fmla="*/ 37 w 75"/>
                <a:gd name="T9" fmla="*/ 40 h 70"/>
                <a:gd name="T10" fmla="*/ 36 w 75"/>
                <a:gd name="T11" fmla="*/ 43 h 70"/>
                <a:gd name="T12" fmla="*/ 19 w 75"/>
                <a:gd name="T13" fmla="*/ 49 h 70"/>
                <a:gd name="T14" fmla="*/ 51 w 75"/>
                <a:gd name="T15" fmla="*/ 44 h 70"/>
                <a:gd name="T16" fmla="*/ 69 w 75"/>
                <a:gd name="T17" fmla="*/ 45 h 70"/>
                <a:gd name="T18" fmla="*/ 63 w 75"/>
                <a:gd name="T19" fmla="*/ 19 h 70"/>
                <a:gd name="T20" fmla="*/ 62 w 75"/>
                <a:gd name="T21" fmla="*/ 26 h 70"/>
                <a:gd name="T22" fmla="*/ 51 w 75"/>
                <a:gd name="T23" fmla="*/ 0 h 70"/>
                <a:gd name="T24" fmla="*/ 42 w 75"/>
                <a:gd name="T25" fmla="*/ 12 h 70"/>
                <a:gd name="T26" fmla="*/ 49 w 75"/>
                <a:gd name="T27" fmla="*/ 29 h 70"/>
                <a:gd name="T28" fmla="*/ 37 w 75"/>
                <a:gd name="T29" fmla="*/ 30 h 70"/>
                <a:gd name="T30" fmla="*/ 28 w 75"/>
                <a:gd name="T31" fmla="*/ 17 h 70"/>
                <a:gd name="T32" fmla="*/ 23 w 75"/>
                <a:gd name="T33" fmla="*/ 19 h 70"/>
                <a:gd name="T34" fmla="*/ 20 w 75"/>
                <a:gd name="T35" fmla="*/ 11 h 70"/>
                <a:gd name="T36" fmla="*/ 7 w 75"/>
                <a:gd name="T37" fmla="*/ 16 h 70"/>
                <a:gd name="T38" fmla="*/ 12 w 75"/>
                <a:gd name="T39" fmla="*/ 2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5" h="70">
                  <a:moveTo>
                    <a:pt x="12" y="29"/>
                  </a:moveTo>
                  <a:cubicBezTo>
                    <a:pt x="5" y="29"/>
                    <a:pt x="1" y="32"/>
                    <a:pt x="0" y="37"/>
                  </a:cubicBezTo>
                  <a:cubicBezTo>
                    <a:pt x="2" y="39"/>
                    <a:pt x="3" y="41"/>
                    <a:pt x="5" y="42"/>
                  </a:cubicBezTo>
                  <a:cubicBezTo>
                    <a:pt x="9" y="39"/>
                    <a:pt x="10" y="44"/>
                    <a:pt x="14" y="44"/>
                  </a:cubicBezTo>
                  <a:cubicBezTo>
                    <a:pt x="22" y="44"/>
                    <a:pt x="29" y="34"/>
                    <a:pt x="37" y="40"/>
                  </a:cubicBezTo>
                  <a:cubicBezTo>
                    <a:pt x="35" y="40"/>
                    <a:pt x="36" y="42"/>
                    <a:pt x="36" y="43"/>
                  </a:cubicBezTo>
                  <a:cubicBezTo>
                    <a:pt x="31" y="45"/>
                    <a:pt x="25" y="46"/>
                    <a:pt x="19" y="49"/>
                  </a:cubicBezTo>
                  <a:cubicBezTo>
                    <a:pt x="22" y="70"/>
                    <a:pt x="46" y="49"/>
                    <a:pt x="51" y="44"/>
                  </a:cubicBezTo>
                  <a:cubicBezTo>
                    <a:pt x="57" y="48"/>
                    <a:pt x="62" y="47"/>
                    <a:pt x="69" y="45"/>
                  </a:cubicBezTo>
                  <a:cubicBezTo>
                    <a:pt x="72" y="36"/>
                    <a:pt x="75" y="20"/>
                    <a:pt x="63" y="19"/>
                  </a:cubicBezTo>
                  <a:cubicBezTo>
                    <a:pt x="62" y="21"/>
                    <a:pt x="62" y="24"/>
                    <a:pt x="62" y="26"/>
                  </a:cubicBezTo>
                  <a:cubicBezTo>
                    <a:pt x="51" y="24"/>
                    <a:pt x="57" y="6"/>
                    <a:pt x="51" y="0"/>
                  </a:cubicBezTo>
                  <a:cubicBezTo>
                    <a:pt x="45" y="2"/>
                    <a:pt x="44" y="8"/>
                    <a:pt x="42" y="12"/>
                  </a:cubicBezTo>
                  <a:cubicBezTo>
                    <a:pt x="44" y="17"/>
                    <a:pt x="49" y="21"/>
                    <a:pt x="49" y="29"/>
                  </a:cubicBezTo>
                  <a:cubicBezTo>
                    <a:pt x="46" y="32"/>
                    <a:pt x="40" y="30"/>
                    <a:pt x="37" y="30"/>
                  </a:cubicBezTo>
                  <a:cubicBezTo>
                    <a:pt x="34" y="26"/>
                    <a:pt x="32" y="21"/>
                    <a:pt x="28" y="17"/>
                  </a:cubicBezTo>
                  <a:cubicBezTo>
                    <a:pt x="26" y="17"/>
                    <a:pt x="26" y="19"/>
                    <a:pt x="23" y="19"/>
                  </a:cubicBezTo>
                  <a:cubicBezTo>
                    <a:pt x="22" y="16"/>
                    <a:pt x="22" y="13"/>
                    <a:pt x="20" y="11"/>
                  </a:cubicBezTo>
                  <a:cubicBezTo>
                    <a:pt x="13" y="10"/>
                    <a:pt x="12" y="15"/>
                    <a:pt x="7" y="16"/>
                  </a:cubicBezTo>
                  <a:cubicBezTo>
                    <a:pt x="5" y="24"/>
                    <a:pt x="11" y="27"/>
                    <a:pt x="12" y="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2" name="Freeform 118" descr="MAP">
              <a:extLst>
                <a:ext uri="{FF2B5EF4-FFF2-40B4-BE49-F238E27FC236}">
                  <a16:creationId xmlns:a16="http://schemas.microsoft.com/office/drawing/2014/main" id="{970359AB-A458-C47F-8673-20E051265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4199" y="1201501"/>
              <a:ext cx="171792" cy="199239"/>
            </a:xfrm>
            <a:custGeom>
              <a:avLst/>
              <a:gdLst>
                <a:gd name="T0" fmla="*/ 11 w 36"/>
                <a:gd name="T1" fmla="*/ 3 h 43"/>
                <a:gd name="T2" fmla="*/ 16 w 36"/>
                <a:gd name="T3" fmla="*/ 17 h 43"/>
                <a:gd name="T4" fmla="*/ 5 w 36"/>
                <a:gd name="T5" fmla="*/ 5 h 43"/>
                <a:gd name="T6" fmla="*/ 5 w 36"/>
                <a:gd name="T7" fmla="*/ 16 h 43"/>
                <a:gd name="T8" fmla="*/ 0 w 36"/>
                <a:gd name="T9" fmla="*/ 22 h 43"/>
                <a:gd name="T10" fmla="*/ 4 w 36"/>
                <a:gd name="T11" fmla="*/ 29 h 43"/>
                <a:gd name="T12" fmla="*/ 15 w 36"/>
                <a:gd name="T13" fmla="*/ 25 h 43"/>
                <a:gd name="T14" fmla="*/ 12 w 36"/>
                <a:gd name="T15" fmla="*/ 38 h 43"/>
                <a:gd name="T16" fmla="*/ 27 w 36"/>
                <a:gd name="T17" fmla="*/ 41 h 43"/>
                <a:gd name="T18" fmla="*/ 23 w 36"/>
                <a:gd name="T19" fmla="*/ 1 h 43"/>
                <a:gd name="T20" fmla="*/ 20 w 36"/>
                <a:gd name="T21" fmla="*/ 7 h 43"/>
                <a:gd name="T22" fmla="*/ 11 w 36"/>
                <a:gd name="T23" fmla="*/ 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43">
                  <a:moveTo>
                    <a:pt x="11" y="3"/>
                  </a:moveTo>
                  <a:cubicBezTo>
                    <a:pt x="11" y="9"/>
                    <a:pt x="14" y="12"/>
                    <a:pt x="16" y="17"/>
                  </a:cubicBezTo>
                  <a:cubicBezTo>
                    <a:pt x="11" y="14"/>
                    <a:pt x="11" y="6"/>
                    <a:pt x="5" y="5"/>
                  </a:cubicBezTo>
                  <a:cubicBezTo>
                    <a:pt x="4" y="8"/>
                    <a:pt x="4" y="13"/>
                    <a:pt x="5" y="16"/>
                  </a:cubicBezTo>
                  <a:cubicBezTo>
                    <a:pt x="4" y="19"/>
                    <a:pt x="1" y="19"/>
                    <a:pt x="0" y="22"/>
                  </a:cubicBezTo>
                  <a:cubicBezTo>
                    <a:pt x="0" y="26"/>
                    <a:pt x="2" y="27"/>
                    <a:pt x="4" y="29"/>
                  </a:cubicBezTo>
                  <a:cubicBezTo>
                    <a:pt x="8" y="28"/>
                    <a:pt x="10" y="25"/>
                    <a:pt x="15" y="25"/>
                  </a:cubicBezTo>
                  <a:cubicBezTo>
                    <a:pt x="17" y="31"/>
                    <a:pt x="11" y="32"/>
                    <a:pt x="12" y="38"/>
                  </a:cubicBezTo>
                  <a:cubicBezTo>
                    <a:pt x="15" y="43"/>
                    <a:pt x="22" y="39"/>
                    <a:pt x="27" y="41"/>
                  </a:cubicBezTo>
                  <a:cubicBezTo>
                    <a:pt x="26" y="30"/>
                    <a:pt x="36" y="7"/>
                    <a:pt x="23" y="1"/>
                  </a:cubicBezTo>
                  <a:cubicBezTo>
                    <a:pt x="22" y="3"/>
                    <a:pt x="22" y="6"/>
                    <a:pt x="20" y="7"/>
                  </a:cubicBezTo>
                  <a:cubicBezTo>
                    <a:pt x="19" y="3"/>
                    <a:pt x="15" y="0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3" name="Freeform 119" descr="MAP">
              <a:extLst>
                <a:ext uri="{FF2B5EF4-FFF2-40B4-BE49-F238E27FC236}">
                  <a16:creationId xmlns:a16="http://schemas.microsoft.com/office/drawing/2014/main" id="{40B7EC1F-2358-74C4-4A40-B0CA91192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2900" y="1201501"/>
              <a:ext cx="424430" cy="253934"/>
            </a:xfrm>
            <a:custGeom>
              <a:avLst/>
              <a:gdLst>
                <a:gd name="T0" fmla="*/ 27 w 89"/>
                <a:gd name="T1" fmla="*/ 44 h 55"/>
                <a:gd name="T2" fmla="*/ 29 w 89"/>
                <a:gd name="T3" fmla="*/ 52 h 55"/>
                <a:gd name="T4" fmla="*/ 43 w 89"/>
                <a:gd name="T5" fmla="*/ 48 h 55"/>
                <a:gd name="T6" fmla="*/ 58 w 89"/>
                <a:gd name="T7" fmla="*/ 50 h 55"/>
                <a:gd name="T8" fmla="*/ 58 w 89"/>
                <a:gd name="T9" fmla="*/ 43 h 55"/>
                <a:gd name="T10" fmla="*/ 60 w 89"/>
                <a:gd name="T11" fmla="*/ 52 h 55"/>
                <a:gd name="T12" fmla="*/ 76 w 89"/>
                <a:gd name="T13" fmla="*/ 52 h 55"/>
                <a:gd name="T14" fmla="*/ 75 w 89"/>
                <a:gd name="T15" fmla="*/ 43 h 55"/>
                <a:gd name="T16" fmla="*/ 69 w 89"/>
                <a:gd name="T17" fmla="*/ 21 h 55"/>
                <a:gd name="T18" fmla="*/ 41 w 89"/>
                <a:gd name="T19" fmla="*/ 32 h 55"/>
                <a:gd name="T20" fmla="*/ 35 w 89"/>
                <a:gd name="T21" fmla="*/ 25 h 55"/>
                <a:gd name="T22" fmla="*/ 26 w 89"/>
                <a:gd name="T23" fmla="*/ 31 h 55"/>
                <a:gd name="T24" fmla="*/ 14 w 89"/>
                <a:gd name="T25" fmla="*/ 18 h 55"/>
                <a:gd name="T26" fmla="*/ 21 w 89"/>
                <a:gd name="T27" fmla="*/ 10 h 55"/>
                <a:gd name="T28" fmla="*/ 1 w 89"/>
                <a:gd name="T29" fmla="*/ 5 h 55"/>
                <a:gd name="T30" fmla="*/ 6 w 89"/>
                <a:gd name="T31" fmla="*/ 22 h 55"/>
                <a:gd name="T32" fmla="*/ 9 w 89"/>
                <a:gd name="T33" fmla="*/ 48 h 55"/>
                <a:gd name="T34" fmla="*/ 14 w 89"/>
                <a:gd name="T35" fmla="*/ 46 h 55"/>
                <a:gd name="T36" fmla="*/ 22 w 89"/>
                <a:gd name="T37" fmla="*/ 52 h 55"/>
                <a:gd name="T38" fmla="*/ 27 w 89"/>
                <a:gd name="T39" fmla="*/ 44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9" h="55">
                  <a:moveTo>
                    <a:pt x="27" y="44"/>
                  </a:moveTo>
                  <a:cubicBezTo>
                    <a:pt x="29" y="46"/>
                    <a:pt x="28" y="51"/>
                    <a:pt x="29" y="52"/>
                  </a:cubicBezTo>
                  <a:cubicBezTo>
                    <a:pt x="35" y="55"/>
                    <a:pt x="41" y="52"/>
                    <a:pt x="43" y="48"/>
                  </a:cubicBezTo>
                  <a:cubicBezTo>
                    <a:pt x="45" y="53"/>
                    <a:pt x="53" y="52"/>
                    <a:pt x="58" y="50"/>
                  </a:cubicBezTo>
                  <a:cubicBezTo>
                    <a:pt x="59" y="47"/>
                    <a:pt x="56" y="43"/>
                    <a:pt x="58" y="43"/>
                  </a:cubicBezTo>
                  <a:cubicBezTo>
                    <a:pt x="59" y="45"/>
                    <a:pt x="59" y="49"/>
                    <a:pt x="60" y="52"/>
                  </a:cubicBezTo>
                  <a:cubicBezTo>
                    <a:pt x="65" y="55"/>
                    <a:pt x="69" y="52"/>
                    <a:pt x="76" y="52"/>
                  </a:cubicBezTo>
                  <a:cubicBezTo>
                    <a:pt x="77" y="48"/>
                    <a:pt x="75" y="46"/>
                    <a:pt x="75" y="43"/>
                  </a:cubicBezTo>
                  <a:cubicBezTo>
                    <a:pt x="89" y="35"/>
                    <a:pt x="73" y="27"/>
                    <a:pt x="69" y="21"/>
                  </a:cubicBezTo>
                  <a:cubicBezTo>
                    <a:pt x="55" y="20"/>
                    <a:pt x="45" y="22"/>
                    <a:pt x="41" y="32"/>
                  </a:cubicBezTo>
                  <a:cubicBezTo>
                    <a:pt x="38" y="30"/>
                    <a:pt x="37" y="27"/>
                    <a:pt x="35" y="25"/>
                  </a:cubicBezTo>
                  <a:cubicBezTo>
                    <a:pt x="31" y="26"/>
                    <a:pt x="26" y="27"/>
                    <a:pt x="26" y="31"/>
                  </a:cubicBezTo>
                  <a:cubicBezTo>
                    <a:pt x="24" y="25"/>
                    <a:pt x="22" y="18"/>
                    <a:pt x="14" y="18"/>
                  </a:cubicBezTo>
                  <a:cubicBezTo>
                    <a:pt x="13" y="12"/>
                    <a:pt x="21" y="15"/>
                    <a:pt x="21" y="10"/>
                  </a:cubicBezTo>
                  <a:cubicBezTo>
                    <a:pt x="21" y="5"/>
                    <a:pt x="8" y="0"/>
                    <a:pt x="1" y="5"/>
                  </a:cubicBezTo>
                  <a:cubicBezTo>
                    <a:pt x="0" y="13"/>
                    <a:pt x="5" y="16"/>
                    <a:pt x="6" y="22"/>
                  </a:cubicBezTo>
                  <a:cubicBezTo>
                    <a:pt x="7" y="31"/>
                    <a:pt x="3" y="41"/>
                    <a:pt x="9" y="48"/>
                  </a:cubicBezTo>
                  <a:cubicBezTo>
                    <a:pt x="13" y="49"/>
                    <a:pt x="12" y="48"/>
                    <a:pt x="14" y="46"/>
                  </a:cubicBezTo>
                  <a:cubicBezTo>
                    <a:pt x="15" y="50"/>
                    <a:pt x="17" y="52"/>
                    <a:pt x="22" y="52"/>
                  </a:cubicBezTo>
                  <a:cubicBezTo>
                    <a:pt x="26" y="51"/>
                    <a:pt x="24" y="45"/>
                    <a:pt x="2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4" name="Freeform 120" descr="MAP">
              <a:extLst>
                <a:ext uri="{FF2B5EF4-FFF2-40B4-BE49-F238E27FC236}">
                  <a16:creationId xmlns:a16="http://schemas.microsoft.com/office/drawing/2014/main" id="{7A54C408-E529-E337-18CC-F81DFE135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5426" y="1437856"/>
              <a:ext cx="297103" cy="322303"/>
            </a:xfrm>
            <a:custGeom>
              <a:avLst/>
              <a:gdLst>
                <a:gd name="T0" fmla="*/ 14 w 62"/>
                <a:gd name="T1" fmla="*/ 68 h 70"/>
                <a:gd name="T2" fmla="*/ 20 w 62"/>
                <a:gd name="T3" fmla="*/ 69 h 70"/>
                <a:gd name="T4" fmla="*/ 32 w 62"/>
                <a:gd name="T5" fmla="*/ 62 h 70"/>
                <a:gd name="T6" fmla="*/ 34 w 62"/>
                <a:gd name="T7" fmla="*/ 48 h 70"/>
                <a:gd name="T8" fmla="*/ 62 w 62"/>
                <a:gd name="T9" fmla="*/ 20 h 70"/>
                <a:gd name="T10" fmla="*/ 39 w 62"/>
                <a:gd name="T11" fmla="*/ 10 h 70"/>
                <a:gd name="T12" fmla="*/ 27 w 62"/>
                <a:gd name="T13" fmla="*/ 0 h 70"/>
                <a:gd name="T14" fmla="*/ 6 w 62"/>
                <a:gd name="T15" fmla="*/ 3 h 70"/>
                <a:gd name="T16" fmla="*/ 4 w 62"/>
                <a:gd name="T17" fmla="*/ 34 h 70"/>
                <a:gd name="T18" fmla="*/ 5 w 62"/>
                <a:gd name="T19" fmla="*/ 43 h 70"/>
                <a:gd name="T20" fmla="*/ 0 w 62"/>
                <a:gd name="T21" fmla="*/ 51 h 70"/>
                <a:gd name="T22" fmla="*/ 14 w 62"/>
                <a:gd name="T23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2" h="70">
                  <a:moveTo>
                    <a:pt x="14" y="68"/>
                  </a:moveTo>
                  <a:cubicBezTo>
                    <a:pt x="17" y="68"/>
                    <a:pt x="17" y="70"/>
                    <a:pt x="20" y="69"/>
                  </a:cubicBezTo>
                  <a:cubicBezTo>
                    <a:pt x="23" y="65"/>
                    <a:pt x="27" y="63"/>
                    <a:pt x="32" y="62"/>
                  </a:cubicBezTo>
                  <a:cubicBezTo>
                    <a:pt x="33" y="58"/>
                    <a:pt x="34" y="54"/>
                    <a:pt x="34" y="48"/>
                  </a:cubicBezTo>
                  <a:cubicBezTo>
                    <a:pt x="42" y="38"/>
                    <a:pt x="50" y="28"/>
                    <a:pt x="62" y="20"/>
                  </a:cubicBezTo>
                  <a:cubicBezTo>
                    <a:pt x="57" y="15"/>
                    <a:pt x="51" y="4"/>
                    <a:pt x="39" y="10"/>
                  </a:cubicBezTo>
                  <a:cubicBezTo>
                    <a:pt x="35" y="6"/>
                    <a:pt x="32" y="2"/>
                    <a:pt x="27" y="0"/>
                  </a:cubicBezTo>
                  <a:cubicBezTo>
                    <a:pt x="22" y="3"/>
                    <a:pt x="12" y="1"/>
                    <a:pt x="6" y="3"/>
                  </a:cubicBezTo>
                  <a:cubicBezTo>
                    <a:pt x="11" y="13"/>
                    <a:pt x="12" y="26"/>
                    <a:pt x="4" y="34"/>
                  </a:cubicBezTo>
                  <a:cubicBezTo>
                    <a:pt x="3" y="38"/>
                    <a:pt x="5" y="40"/>
                    <a:pt x="5" y="43"/>
                  </a:cubicBezTo>
                  <a:cubicBezTo>
                    <a:pt x="4" y="46"/>
                    <a:pt x="1" y="48"/>
                    <a:pt x="0" y="51"/>
                  </a:cubicBezTo>
                  <a:cubicBezTo>
                    <a:pt x="5" y="56"/>
                    <a:pt x="15" y="56"/>
                    <a:pt x="14" y="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5" name="Freeform 121" descr="MAP">
              <a:extLst>
                <a:ext uri="{FF2B5EF4-FFF2-40B4-BE49-F238E27FC236}">
                  <a16:creationId xmlns:a16="http://schemas.microsoft.com/office/drawing/2014/main" id="{D77CEE22-29FA-6DAE-177D-C75CA1E94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5992" y="1465204"/>
              <a:ext cx="171792" cy="212915"/>
            </a:xfrm>
            <a:custGeom>
              <a:avLst/>
              <a:gdLst>
                <a:gd name="T0" fmla="*/ 27 w 36"/>
                <a:gd name="T1" fmla="*/ 32 h 46"/>
                <a:gd name="T2" fmla="*/ 36 w 36"/>
                <a:gd name="T3" fmla="*/ 8 h 46"/>
                <a:gd name="T4" fmla="*/ 23 w 36"/>
                <a:gd name="T5" fmla="*/ 6 h 46"/>
                <a:gd name="T6" fmla="*/ 8 w 36"/>
                <a:gd name="T7" fmla="*/ 11 h 46"/>
                <a:gd name="T8" fmla="*/ 8 w 36"/>
                <a:gd name="T9" fmla="*/ 42 h 46"/>
                <a:gd name="T10" fmla="*/ 17 w 36"/>
                <a:gd name="T11" fmla="*/ 37 h 46"/>
                <a:gd name="T12" fmla="*/ 15 w 36"/>
                <a:gd name="T13" fmla="*/ 31 h 46"/>
                <a:gd name="T14" fmla="*/ 27 w 36"/>
                <a:gd name="T15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46">
                  <a:moveTo>
                    <a:pt x="27" y="32"/>
                  </a:moveTo>
                  <a:cubicBezTo>
                    <a:pt x="30" y="24"/>
                    <a:pt x="34" y="17"/>
                    <a:pt x="36" y="8"/>
                  </a:cubicBezTo>
                  <a:cubicBezTo>
                    <a:pt x="34" y="4"/>
                    <a:pt x="28" y="5"/>
                    <a:pt x="23" y="6"/>
                  </a:cubicBezTo>
                  <a:cubicBezTo>
                    <a:pt x="20" y="2"/>
                    <a:pt x="3" y="0"/>
                    <a:pt x="8" y="11"/>
                  </a:cubicBezTo>
                  <a:cubicBezTo>
                    <a:pt x="0" y="17"/>
                    <a:pt x="6" y="34"/>
                    <a:pt x="8" y="42"/>
                  </a:cubicBezTo>
                  <a:cubicBezTo>
                    <a:pt x="12" y="46"/>
                    <a:pt x="17" y="43"/>
                    <a:pt x="17" y="37"/>
                  </a:cubicBezTo>
                  <a:cubicBezTo>
                    <a:pt x="18" y="35"/>
                    <a:pt x="13" y="32"/>
                    <a:pt x="15" y="31"/>
                  </a:cubicBezTo>
                  <a:cubicBezTo>
                    <a:pt x="19" y="31"/>
                    <a:pt x="22" y="32"/>
                    <a:pt x="27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6" name="Freeform 122" descr="MAP">
              <a:extLst>
                <a:ext uri="{FF2B5EF4-FFF2-40B4-BE49-F238E27FC236}">
                  <a16:creationId xmlns:a16="http://schemas.microsoft.com/office/drawing/2014/main" id="{EACA1B0B-8CCB-EA62-2469-E43F5D9F3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0157" y="1492549"/>
              <a:ext cx="196048" cy="250029"/>
            </a:xfrm>
            <a:custGeom>
              <a:avLst/>
              <a:gdLst>
                <a:gd name="T0" fmla="*/ 27 w 41"/>
                <a:gd name="T1" fmla="*/ 20 h 54"/>
                <a:gd name="T2" fmla="*/ 26 w 41"/>
                <a:gd name="T3" fmla="*/ 18 h 54"/>
                <a:gd name="T4" fmla="*/ 35 w 41"/>
                <a:gd name="T5" fmla="*/ 5 h 54"/>
                <a:gd name="T6" fmla="*/ 32 w 41"/>
                <a:gd name="T7" fmla="*/ 2 h 54"/>
                <a:gd name="T8" fmla="*/ 22 w 41"/>
                <a:gd name="T9" fmla="*/ 6 h 54"/>
                <a:gd name="T10" fmla="*/ 10 w 41"/>
                <a:gd name="T11" fmla="*/ 3 h 54"/>
                <a:gd name="T12" fmla="*/ 16 w 41"/>
                <a:gd name="T13" fmla="*/ 17 h 54"/>
                <a:gd name="T14" fmla="*/ 11 w 41"/>
                <a:gd name="T15" fmla="*/ 25 h 54"/>
                <a:gd name="T16" fmla="*/ 3 w 41"/>
                <a:gd name="T17" fmla="*/ 17 h 54"/>
                <a:gd name="T18" fmla="*/ 0 w 41"/>
                <a:gd name="T19" fmla="*/ 25 h 54"/>
                <a:gd name="T20" fmla="*/ 15 w 41"/>
                <a:gd name="T21" fmla="*/ 39 h 54"/>
                <a:gd name="T22" fmla="*/ 25 w 41"/>
                <a:gd name="T23" fmla="*/ 54 h 54"/>
                <a:gd name="T24" fmla="*/ 29 w 41"/>
                <a:gd name="T25" fmla="*/ 47 h 54"/>
                <a:gd name="T26" fmla="*/ 33 w 41"/>
                <a:gd name="T27" fmla="*/ 48 h 54"/>
                <a:gd name="T28" fmla="*/ 27 w 41"/>
                <a:gd name="T29" fmla="*/ 2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1" h="54">
                  <a:moveTo>
                    <a:pt x="27" y="20"/>
                  </a:moveTo>
                  <a:cubicBezTo>
                    <a:pt x="27" y="19"/>
                    <a:pt x="27" y="19"/>
                    <a:pt x="26" y="18"/>
                  </a:cubicBezTo>
                  <a:cubicBezTo>
                    <a:pt x="29" y="14"/>
                    <a:pt x="34" y="12"/>
                    <a:pt x="35" y="5"/>
                  </a:cubicBezTo>
                  <a:cubicBezTo>
                    <a:pt x="34" y="3"/>
                    <a:pt x="32" y="3"/>
                    <a:pt x="32" y="2"/>
                  </a:cubicBezTo>
                  <a:cubicBezTo>
                    <a:pt x="27" y="1"/>
                    <a:pt x="24" y="3"/>
                    <a:pt x="22" y="6"/>
                  </a:cubicBezTo>
                  <a:cubicBezTo>
                    <a:pt x="20" y="0"/>
                    <a:pt x="17" y="3"/>
                    <a:pt x="10" y="3"/>
                  </a:cubicBezTo>
                  <a:cubicBezTo>
                    <a:pt x="10" y="10"/>
                    <a:pt x="15" y="11"/>
                    <a:pt x="16" y="17"/>
                  </a:cubicBezTo>
                  <a:cubicBezTo>
                    <a:pt x="14" y="19"/>
                    <a:pt x="14" y="24"/>
                    <a:pt x="11" y="25"/>
                  </a:cubicBezTo>
                  <a:cubicBezTo>
                    <a:pt x="7" y="23"/>
                    <a:pt x="7" y="18"/>
                    <a:pt x="3" y="17"/>
                  </a:cubicBezTo>
                  <a:cubicBezTo>
                    <a:pt x="2" y="20"/>
                    <a:pt x="1" y="22"/>
                    <a:pt x="0" y="25"/>
                  </a:cubicBezTo>
                  <a:cubicBezTo>
                    <a:pt x="4" y="30"/>
                    <a:pt x="7" y="37"/>
                    <a:pt x="15" y="39"/>
                  </a:cubicBezTo>
                  <a:cubicBezTo>
                    <a:pt x="18" y="45"/>
                    <a:pt x="19" y="51"/>
                    <a:pt x="25" y="54"/>
                  </a:cubicBezTo>
                  <a:cubicBezTo>
                    <a:pt x="28" y="53"/>
                    <a:pt x="29" y="49"/>
                    <a:pt x="29" y="47"/>
                  </a:cubicBezTo>
                  <a:cubicBezTo>
                    <a:pt x="30" y="48"/>
                    <a:pt x="31" y="48"/>
                    <a:pt x="33" y="48"/>
                  </a:cubicBezTo>
                  <a:cubicBezTo>
                    <a:pt x="39" y="38"/>
                    <a:pt x="41" y="20"/>
                    <a:pt x="27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7" name="Freeform 123" descr="MAP">
              <a:extLst>
                <a:ext uri="{FF2B5EF4-FFF2-40B4-BE49-F238E27FC236}">
                  <a16:creationId xmlns:a16="http://schemas.microsoft.com/office/drawing/2014/main" id="{70B8C0C9-B831-12A3-5476-FB33ED108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7430" y="1553104"/>
              <a:ext cx="515381" cy="419969"/>
            </a:xfrm>
            <a:custGeom>
              <a:avLst/>
              <a:gdLst>
                <a:gd name="T0" fmla="*/ 99 w 108"/>
                <a:gd name="T1" fmla="*/ 67 h 91"/>
                <a:gd name="T2" fmla="*/ 107 w 108"/>
                <a:gd name="T3" fmla="*/ 70 h 91"/>
                <a:gd name="T4" fmla="*/ 85 w 108"/>
                <a:gd name="T5" fmla="*/ 42 h 91"/>
                <a:gd name="T6" fmla="*/ 87 w 108"/>
                <a:gd name="T7" fmla="*/ 35 h 91"/>
                <a:gd name="T8" fmla="*/ 64 w 108"/>
                <a:gd name="T9" fmla="*/ 0 h 91"/>
                <a:gd name="T10" fmla="*/ 65 w 108"/>
                <a:gd name="T11" fmla="*/ 31 h 91"/>
                <a:gd name="T12" fmla="*/ 61 w 108"/>
                <a:gd name="T13" fmla="*/ 14 h 91"/>
                <a:gd name="T14" fmla="*/ 50 w 108"/>
                <a:gd name="T15" fmla="*/ 8 h 91"/>
                <a:gd name="T16" fmla="*/ 52 w 108"/>
                <a:gd name="T17" fmla="*/ 17 h 91"/>
                <a:gd name="T18" fmla="*/ 44 w 108"/>
                <a:gd name="T19" fmla="*/ 20 h 91"/>
                <a:gd name="T20" fmla="*/ 34 w 108"/>
                <a:gd name="T21" fmla="*/ 9 h 91"/>
                <a:gd name="T22" fmla="*/ 28 w 108"/>
                <a:gd name="T23" fmla="*/ 14 h 91"/>
                <a:gd name="T24" fmla="*/ 30 w 108"/>
                <a:gd name="T25" fmla="*/ 3 h 91"/>
                <a:gd name="T26" fmla="*/ 27 w 108"/>
                <a:gd name="T27" fmla="*/ 0 h 91"/>
                <a:gd name="T28" fmla="*/ 0 w 108"/>
                <a:gd name="T29" fmla="*/ 29 h 91"/>
                <a:gd name="T30" fmla="*/ 11 w 108"/>
                <a:gd name="T31" fmla="*/ 38 h 91"/>
                <a:gd name="T32" fmla="*/ 20 w 108"/>
                <a:gd name="T33" fmla="*/ 37 h 91"/>
                <a:gd name="T34" fmla="*/ 3 w 108"/>
                <a:gd name="T35" fmla="*/ 45 h 91"/>
                <a:gd name="T36" fmla="*/ 43 w 108"/>
                <a:gd name="T37" fmla="*/ 58 h 91"/>
                <a:gd name="T38" fmla="*/ 9 w 108"/>
                <a:gd name="T39" fmla="*/ 63 h 91"/>
                <a:gd name="T40" fmla="*/ 30 w 108"/>
                <a:gd name="T41" fmla="*/ 76 h 91"/>
                <a:gd name="T42" fmla="*/ 32 w 108"/>
                <a:gd name="T43" fmla="*/ 79 h 91"/>
                <a:gd name="T44" fmla="*/ 32 w 108"/>
                <a:gd name="T45" fmla="*/ 86 h 91"/>
                <a:gd name="T46" fmla="*/ 74 w 108"/>
                <a:gd name="T47" fmla="*/ 73 h 91"/>
                <a:gd name="T48" fmla="*/ 100 w 108"/>
                <a:gd name="T49" fmla="*/ 71 h 91"/>
                <a:gd name="T50" fmla="*/ 93 w 108"/>
                <a:gd name="T51" fmla="*/ 73 h 91"/>
                <a:gd name="T52" fmla="*/ 93 w 108"/>
                <a:gd name="T53" fmla="*/ 70 h 91"/>
                <a:gd name="T54" fmla="*/ 99 w 108"/>
                <a:gd name="T55" fmla="*/ 6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8" h="91">
                  <a:moveTo>
                    <a:pt x="99" y="67"/>
                  </a:moveTo>
                  <a:cubicBezTo>
                    <a:pt x="102" y="68"/>
                    <a:pt x="103" y="71"/>
                    <a:pt x="107" y="70"/>
                  </a:cubicBezTo>
                  <a:cubicBezTo>
                    <a:pt x="108" y="53"/>
                    <a:pt x="88" y="57"/>
                    <a:pt x="85" y="42"/>
                  </a:cubicBezTo>
                  <a:cubicBezTo>
                    <a:pt x="86" y="40"/>
                    <a:pt x="86" y="38"/>
                    <a:pt x="87" y="35"/>
                  </a:cubicBezTo>
                  <a:cubicBezTo>
                    <a:pt x="81" y="21"/>
                    <a:pt x="82" y="1"/>
                    <a:pt x="64" y="0"/>
                  </a:cubicBezTo>
                  <a:cubicBezTo>
                    <a:pt x="59" y="11"/>
                    <a:pt x="70" y="24"/>
                    <a:pt x="65" y="31"/>
                  </a:cubicBezTo>
                  <a:cubicBezTo>
                    <a:pt x="64" y="25"/>
                    <a:pt x="60" y="22"/>
                    <a:pt x="61" y="14"/>
                  </a:cubicBezTo>
                  <a:cubicBezTo>
                    <a:pt x="59" y="11"/>
                    <a:pt x="54" y="7"/>
                    <a:pt x="50" y="8"/>
                  </a:cubicBezTo>
                  <a:cubicBezTo>
                    <a:pt x="50" y="11"/>
                    <a:pt x="52" y="13"/>
                    <a:pt x="52" y="17"/>
                  </a:cubicBezTo>
                  <a:cubicBezTo>
                    <a:pt x="48" y="16"/>
                    <a:pt x="48" y="20"/>
                    <a:pt x="44" y="20"/>
                  </a:cubicBezTo>
                  <a:cubicBezTo>
                    <a:pt x="46" y="13"/>
                    <a:pt x="42" y="9"/>
                    <a:pt x="34" y="9"/>
                  </a:cubicBezTo>
                  <a:cubicBezTo>
                    <a:pt x="32" y="10"/>
                    <a:pt x="33" y="15"/>
                    <a:pt x="28" y="14"/>
                  </a:cubicBezTo>
                  <a:cubicBezTo>
                    <a:pt x="27" y="9"/>
                    <a:pt x="30" y="7"/>
                    <a:pt x="30" y="3"/>
                  </a:cubicBezTo>
                  <a:cubicBezTo>
                    <a:pt x="29" y="2"/>
                    <a:pt x="27" y="1"/>
                    <a:pt x="27" y="0"/>
                  </a:cubicBezTo>
                  <a:cubicBezTo>
                    <a:pt x="14" y="7"/>
                    <a:pt x="3" y="14"/>
                    <a:pt x="0" y="29"/>
                  </a:cubicBezTo>
                  <a:cubicBezTo>
                    <a:pt x="4" y="32"/>
                    <a:pt x="7" y="36"/>
                    <a:pt x="11" y="38"/>
                  </a:cubicBezTo>
                  <a:cubicBezTo>
                    <a:pt x="14" y="38"/>
                    <a:pt x="18" y="35"/>
                    <a:pt x="20" y="37"/>
                  </a:cubicBezTo>
                  <a:cubicBezTo>
                    <a:pt x="18" y="44"/>
                    <a:pt x="6" y="40"/>
                    <a:pt x="3" y="45"/>
                  </a:cubicBezTo>
                  <a:cubicBezTo>
                    <a:pt x="7" y="59"/>
                    <a:pt x="37" y="45"/>
                    <a:pt x="43" y="58"/>
                  </a:cubicBezTo>
                  <a:cubicBezTo>
                    <a:pt x="30" y="58"/>
                    <a:pt x="16" y="57"/>
                    <a:pt x="9" y="63"/>
                  </a:cubicBezTo>
                  <a:cubicBezTo>
                    <a:pt x="12" y="71"/>
                    <a:pt x="17" y="78"/>
                    <a:pt x="30" y="76"/>
                  </a:cubicBezTo>
                  <a:cubicBezTo>
                    <a:pt x="30" y="77"/>
                    <a:pt x="31" y="78"/>
                    <a:pt x="32" y="79"/>
                  </a:cubicBezTo>
                  <a:cubicBezTo>
                    <a:pt x="32" y="81"/>
                    <a:pt x="32" y="84"/>
                    <a:pt x="32" y="86"/>
                  </a:cubicBezTo>
                  <a:cubicBezTo>
                    <a:pt x="47" y="91"/>
                    <a:pt x="66" y="82"/>
                    <a:pt x="74" y="73"/>
                  </a:cubicBezTo>
                  <a:cubicBezTo>
                    <a:pt x="76" y="84"/>
                    <a:pt x="108" y="88"/>
                    <a:pt x="100" y="71"/>
                  </a:cubicBezTo>
                  <a:cubicBezTo>
                    <a:pt x="97" y="70"/>
                    <a:pt x="95" y="75"/>
                    <a:pt x="93" y="73"/>
                  </a:cubicBezTo>
                  <a:cubicBezTo>
                    <a:pt x="93" y="71"/>
                    <a:pt x="93" y="70"/>
                    <a:pt x="93" y="70"/>
                  </a:cubicBezTo>
                  <a:cubicBezTo>
                    <a:pt x="97" y="71"/>
                    <a:pt x="96" y="67"/>
                    <a:pt x="99" y="6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8" name="Freeform 124" descr="MAP">
              <a:extLst>
                <a:ext uri="{FF2B5EF4-FFF2-40B4-BE49-F238E27FC236}">
                  <a16:creationId xmlns:a16="http://schemas.microsoft.com/office/drawing/2014/main" id="{9081AADE-AFD9-8368-BF69-D23703CF13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8719" y="1543340"/>
              <a:ext cx="181898" cy="267607"/>
            </a:xfrm>
            <a:custGeom>
              <a:avLst/>
              <a:gdLst>
                <a:gd name="T0" fmla="*/ 10 w 38"/>
                <a:gd name="T1" fmla="*/ 39 h 58"/>
                <a:gd name="T2" fmla="*/ 17 w 38"/>
                <a:gd name="T3" fmla="*/ 46 h 58"/>
                <a:gd name="T4" fmla="*/ 14 w 38"/>
                <a:gd name="T5" fmla="*/ 53 h 58"/>
                <a:gd name="T6" fmla="*/ 20 w 38"/>
                <a:gd name="T7" fmla="*/ 53 h 58"/>
                <a:gd name="T8" fmla="*/ 21 w 38"/>
                <a:gd name="T9" fmla="*/ 58 h 58"/>
                <a:gd name="T10" fmla="*/ 37 w 38"/>
                <a:gd name="T11" fmla="*/ 54 h 58"/>
                <a:gd name="T12" fmla="*/ 33 w 38"/>
                <a:gd name="T13" fmla="*/ 47 h 58"/>
                <a:gd name="T14" fmla="*/ 27 w 38"/>
                <a:gd name="T15" fmla="*/ 17 h 58"/>
                <a:gd name="T16" fmla="*/ 32 w 38"/>
                <a:gd name="T17" fmla="*/ 6 h 58"/>
                <a:gd name="T18" fmla="*/ 13 w 38"/>
                <a:gd name="T19" fmla="*/ 6 h 58"/>
                <a:gd name="T20" fmla="*/ 8 w 38"/>
                <a:gd name="T21" fmla="*/ 16 h 58"/>
                <a:gd name="T22" fmla="*/ 10 w 38"/>
                <a:gd name="T23" fmla="*/ 20 h 58"/>
                <a:gd name="T24" fmla="*/ 6 w 38"/>
                <a:gd name="T25" fmla="*/ 28 h 58"/>
                <a:gd name="T26" fmla="*/ 2 w 38"/>
                <a:gd name="T27" fmla="*/ 28 h 58"/>
                <a:gd name="T28" fmla="*/ 3 w 38"/>
                <a:gd name="T29" fmla="*/ 40 h 58"/>
                <a:gd name="T30" fmla="*/ 10 w 38"/>
                <a:gd name="T31" fmla="*/ 3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58">
                  <a:moveTo>
                    <a:pt x="10" y="39"/>
                  </a:moveTo>
                  <a:cubicBezTo>
                    <a:pt x="13" y="41"/>
                    <a:pt x="16" y="42"/>
                    <a:pt x="17" y="46"/>
                  </a:cubicBezTo>
                  <a:cubicBezTo>
                    <a:pt x="15" y="48"/>
                    <a:pt x="13" y="48"/>
                    <a:pt x="14" y="53"/>
                  </a:cubicBezTo>
                  <a:cubicBezTo>
                    <a:pt x="16" y="54"/>
                    <a:pt x="16" y="54"/>
                    <a:pt x="20" y="53"/>
                  </a:cubicBezTo>
                  <a:cubicBezTo>
                    <a:pt x="19" y="56"/>
                    <a:pt x="21" y="56"/>
                    <a:pt x="21" y="58"/>
                  </a:cubicBezTo>
                  <a:cubicBezTo>
                    <a:pt x="25" y="56"/>
                    <a:pt x="29" y="53"/>
                    <a:pt x="37" y="54"/>
                  </a:cubicBezTo>
                  <a:cubicBezTo>
                    <a:pt x="38" y="49"/>
                    <a:pt x="34" y="50"/>
                    <a:pt x="33" y="47"/>
                  </a:cubicBezTo>
                  <a:cubicBezTo>
                    <a:pt x="28" y="40"/>
                    <a:pt x="25" y="28"/>
                    <a:pt x="27" y="17"/>
                  </a:cubicBezTo>
                  <a:cubicBezTo>
                    <a:pt x="31" y="15"/>
                    <a:pt x="32" y="11"/>
                    <a:pt x="32" y="6"/>
                  </a:cubicBezTo>
                  <a:cubicBezTo>
                    <a:pt x="26" y="0"/>
                    <a:pt x="20" y="6"/>
                    <a:pt x="13" y="6"/>
                  </a:cubicBezTo>
                  <a:cubicBezTo>
                    <a:pt x="12" y="11"/>
                    <a:pt x="8" y="12"/>
                    <a:pt x="8" y="16"/>
                  </a:cubicBezTo>
                  <a:cubicBezTo>
                    <a:pt x="8" y="19"/>
                    <a:pt x="11" y="17"/>
                    <a:pt x="10" y="20"/>
                  </a:cubicBezTo>
                  <a:cubicBezTo>
                    <a:pt x="9" y="22"/>
                    <a:pt x="8" y="26"/>
                    <a:pt x="6" y="28"/>
                  </a:cubicBezTo>
                  <a:cubicBezTo>
                    <a:pt x="5" y="27"/>
                    <a:pt x="3" y="27"/>
                    <a:pt x="2" y="28"/>
                  </a:cubicBezTo>
                  <a:cubicBezTo>
                    <a:pt x="0" y="32"/>
                    <a:pt x="1" y="37"/>
                    <a:pt x="3" y="40"/>
                  </a:cubicBezTo>
                  <a:cubicBezTo>
                    <a:pt x="7" y="41"/>
                    <a:pt x="8" y="39"/>
                    <a:pt x="10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9" name="Freeform 125" descr="MAP">
              <a:extLst>
                <a:ext uri="{FF2B5EF4-FFF2-40B4-BE49-F238E27FC236}">
                  <a16:creationId xmlns:a16="http://schemas.microsoft.com/office/drawing/2014/main" id="{E6FA2BAA-BEB1-94D4-5CCB-FF914B813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6987" y="1617565"/>
              <a:ext cx="70740" cy="64462"/>
            </a:xfrm>
            <a:custGeom>
              <a:avLst/>
              <a:gdLst>
                <a:gd name="T0" fmla="*/ 12 w 15"/>
                <a:gd name="T1" fmla="*/ 14 h 14"/>
                <a:gd name="T2" fmla="*/ 0 w 15"/>
                <a:gd name="T3" fmla="*/ 0 h 14"/>
                <a:gd name="T4" fmla="*/ 12 w 15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14">
                  <a:moveTo>
                    <a:pt x="12" y="14"/>
                  </a:moveTo>
                  <a:cubicBezTo>
                    <a:pt x="15" y="6"/>
                    <a:pt x="9" y="0"/>
                    <a:pt x="0" y="0"/>
                  </a:cubicBezTo>
                  <a:cubicBezTo>
                    <a:pt x="1" y="8"/>
                    <a:pt x="7" y="11"/>
                    <a:pt x="12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0" name="Freeform 126" descr="MAP">
              <a:extLst>
                <a:ext uri="{FF2B5EF4-FFF2-40B4-BE49-F238E27FC236}">
                  <a16:creationId xmlns:a16="http://schemas.microsoft.com/office/drawing/2014/main" id="{7504D30B-36BD-4293-7CA7-953606E06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1955" y="1824617"/>
              <a:ext cx="97014" cy="74227"/>
            </a:xfrm>
            <a:custGeom>
              <a:avLst/>
              <a:gdLst>
                <a:gd name="T0" fmla="*/ 20 w 20"/>
                <a:gd name="T1" fmla="*/ 12 h 16"/>
                <a:gd name="T2" fmla="*/ 2 w 20"/>
                <a:gd name="T3" fmla="*/ 0 h 16"/>
                <a:gd name="T4" fmla="*/ 10 w 20"/>
                <a:gd name="T5" fmla="*/ 16 h 16"/>
                <a:gd name="T6" fmla="*/ 20 w 20"/>
                <a:gd name="T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6">
                  <a:moveTo>
                    <a:pt x="20" y="12"/>
                  </a:moveTo>
                  <a:cubicBezTo>
                    <a:pt x="17" y="5"/>
                    <a:pt x="11" y="1"/>
                    <a:pt x="2" y="0"/>
                  </a:cubicBezTo>
                  <a:cubicBezTo>
                    <a:pt x="0" y="8"/>
                    <a:pt x="4" y="15"/>
                    <a:pt x="10" y="16"/>
                  </a:cubicBezTo>
                  <a:cubicBezTo>
                    <a:pt x="13" y="15"/>
                    <a:pt x="16" y="14"/>
                    <a:pt x="20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1" name="Freeform 127" descr="MAP">
              <a:extLst>
                <a:ext uri="{FF2B5EF4-FFF2-40B4-BE49-F238E27FC236}">
                  <a16:creationId xmlns:a16="http://schemas.microsoft.com/office/drawing/2014/main" id="{0C85077F-923F-FBFD-60AD-6C3F7190E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1108" y="1853917"/>
              <a:ext cx="119245" cy="142595"/>
            </a:xfrm>
            <a:custGeom>
              <a:avLst/>
              <a:gdLst>
                <a:gd name="T0" fmla="*/ 0 w 25"/>
                <a:gd name="T1" fmla="*/ 16 h 31"/>
                <a:gd name="T2" fmla="*/ 25 w 25"/>
                <a:gd name="T3" fmla="*/ 18 h 31"/>
                <a:gd name="T4" fmla="*/ 10 w 25"/>
                <a:gd name="T5" fmla="*/ 0 h 31"/>
                <a:gd name="T6" fmla="*/ 0 w 25"/>
                <a:gd name="T7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31">
                  <a:moveTo>
                    <a:pt x="0" y="16"/>
                  </a:moveTo>
                  <a:cubicBezTo>
                    <a:pt x="8" y="19"/>
                    <a:pt x="20" y="31"/>
                    <a:pt x="25" y="18"/>
                  </a:cubicBezTo>
                  <a:cubicBezTo>
                    <a:pt x="20" y="12"/>
                    <a:pt x="18" y="3"/>
                    <a:pt x="10" y="0"/>
                  </a:cubicBezTo>
                  <a:cubicBezTo>
                    <a:pt x="6" y="5"/>
                    <a:pt x="4" y="11"/>
                    <a:pt x="0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2" name="Freeform 128" descr="MAP">
              <a:extLst>
                <a:ext uri="{FF2B5EF4-FFF2-40B4-BE49-F238E27FC236}">
                  <a16:creationId xmlns:a16="http://schemas.microsoft.com/office/drawing/2014/main" id="{79262DC3-204F-540F-50E1-28A29EB4D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7436" y="1926193"/>
              <a:ext cx="105097" cy="158221"/>
            </a:xfrm>
            <a:custGeom>
              <a:avLst/>
              <a:gdLst>
                <a:gd name="T0" fmla="*/ 5 w 22"/>
                <a:gd name="T1" fmla="*/ 11 h 34"/>
                <a:gd name="T2" fmla="*/ 3 w 22"/>
                <a:gd name="T3" fmla="*/ 27 h 34"/>
                <a:gd name="T4" fmla="*/ 5 w 22"/>
                <a:gd name="T5" fmla="*/ 1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34">
                  <a:moveTo>
                    <a:pt x="5" y="11"/>
                  </a:moveTo>
                  <a:cubicBezTo>
                    <a:pt x="1" y="14"/>
                    <a:pt x="0" y="22"/>
                    <a:pt x="3" y="27"/>
                  </a:cubicBezTo>
                  <a:cubicBezTo>
                    <a:pt x="22" y="34"/>
                    <a:pt x="18" y="0"/>
                    <a:pt x="5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3" name="Freeform 129" descr="MAP">
              <a:extLst>
                <a:ext uri="{FF2B5EF4-FFF2-40B4-BE49-F238E27FC236}">
                  <a16:creationId xmlns:a16="http://schemas.microsoft.com/office/drawing/2014/main" id="{4C6973C0-C4FD-ED1C-F7B6-408F698E6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2840" y="2101992"/>
              <a:ext cx="319333" cy="203148"/>
            </a:xfrm>
            <a:custGeom>
              <a:avLst/>
              <a:gdLst>
                <a:gd name="T0" fmla="*/ 64 w 67"/>
                <a:gd name="T1" fmla="*/ 14 h 44"/>
                <a:gd name="T2" fmla="*/ 57 w 67"/>
                <a:gd name="T3" fmla="*/ 11 h 44"/>
                <a:gd name="T4" fmla="*/ 58 w 67"/>
                <a:gd name="T5" fmla="*/ 7 h 44"/>
                <a:gd name="T6" fmla="*/ 50 w 67"/>
                <a:gd name="T7" fmla="*/ 0 h 44"/>
                <a:gd name="T8" fmla="*/ 46 w 67"/>
                <a:gd name="T9" fmla="*/ 0 h 44"/>
                <a:gd name="T10" fmla="*/ 45 w 67"/>
                <a:gd name="T11" fmla="*/ 7 h 44"/>
                <a:gd name="T12" fmla="*/ 37 w 67"/>
                <a:gd name="T13" fmla="*/ 6 h 44"/>
                <a:gd name="T14" fmla="*/ 38 w 67"/>
                <a:gd name="T15" fmla="*/ 10 h 44"/>
                <a:gd name="T16" fmla="*/ 32 w 67"/>
                <a:gd name="T17" fmla="*/ 5 h 44"/>
                <a:gd name="T18" fmla="*/ 29 w 67"/>
                <a:gd name="T19" fmla="*/ 11 h 44"/>
                <a:gd name="T20" fmla="*/ 26 w 67"/>
                <a:gd name="T21" fmla="*/ 5 h 44"/>
                <a:gd name="T22" fmla="*/ 24 w 67"/>
                <a:gd name="T23" fmla="*/ 13 h 44"/>
                <a:gd name="T24" fmla="*/ 19 w 67"/>
                <a:gd name="T25" fmla="*/ 17 h 44"/>
                <a:gd name="T26" fmla="*/ 10 w 67"/>
                <a:gd name="T27" fmla="*/ 1 h 44"/>
                <a:gd name="T28" fmla="*/ 10 w 67"/>
                <a:gd name="T29" fmla="*/ 7 h 44"/>
                <a:gd name="T30" fmla="*/ 5 w 67"/>
                <a:gd name="T31" fmla="*/ 5 h 44"/>
                <a:gd name="T32" fmla="*/ 6 w 67"/>
                <a:gd name="T33" fmla="*/ 11 h 44"/>
                <a:gd name="T34" fmla="*/ 1 w 67"/>
                <a:gd name="T35" fmla="*/ 12 h 44"/>
                <a:gd name="T36" fmla="*/ 3 w 67"/>
                <a:gd name="T37" fmla="*/ 17 h 44"/>
                <a:gd name="T38" fmla="*/ 15 w 67"/>
                <a:gd name="T39" fmla="*/ 18 h 44"/>
                <a:gd name="T40" fmla="*/ 15 w 67"/>
                <a:gd name="T41" fmla="*/ 21 h 44"/>
                <a:gd name="T42" fmla="*/ 4 w 67"/>
                <a:gd name="T43" fmla="*/ 27 h 44"/>
                <a:gd name="T44" fmla="*/ 12 w 67"/>
                <a:gd name="T45" fmla="*/ 26 h 44"/>
                <a:gd name="T46" fmla="*/ 17 w 67"/>
                <a:gd name="T47" fmla="*/ 31 h 44"/>
                <a:gd name="T48" fmla="*/ 11 w 67"/>
                <a:gd name="T49" fmla="*/ 37 h 44"/>
                <a:gd name="T50" fmla="*/ 35 w 67"/>
                <a:gd name="T51" fmla="*/ 44 h 44"/>
                <a:gd name="T52" fmla="*/ 57 w 67"/>
                <a:gd name="T53" fmla="*/ 32 h 44"/>
                <a:gd name="T54" fmla="*/ 64 w 67"/>
                <a:gd name="T55" fmla="*/ 1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7" h="44">
                  <a:moveTo>
                    <a:pt x="64" y="14"/>
                  </a:moveTo>
                  <a:cubicBezTo>
                    <a:pt x="62" y="13"/>
                    <a:pt x="57" y="14"/>
                    <a:pt x="57" y="11"/>
                  </a:cubicBezTo>
                  <a:cubicBezTo>
                    <a:pt x="58" y="10"/>
                    <a:pt x="58" y="9"/>
                    <a:pt x="58" y="7"/>
                  </a:cubicBezTo>
                  <a:cubicBezTo>
                    <a:pt x="55" y="5"/>
                    <a:pt x="51" y="4"/>
                    <a:pt x="50" y="0"/>
                  </a:cubicBezTo>
                  <a:cubicBezTo>
                    <a:pt x="49" y="0"/>
                    <a:pt x="48" y="0"/>
                    <a:pt x="46" y="0"/>
                  </a:cubicBezTo>
                  <a:cubicBezTo>
                    <a:pt x="46" y="3"/>
                    <a:pt x="47" y="6"/>
                    <a:pt x="45" y="7"/>
                  </a:cubicBezTo>
                  <a:cubicBezTo>
                    <a:pt x="41" y="7"/>
                    <a:pt x="40" y="6"/>
                    <a:pt x="37" y="6"/>
                  </a:cubicBezTo>
                  <a:cubicBezTo>
                    <a:pt x="37" y="8"/>
                    <a:pt x="39" y="8"/>
                    <a:pt x="38" y="10"/>
                  </a:cubicBezTo>
                  <a:cubicBezTo>
                    <a:pt x="35" y="9"/>
                    <a:pt x="36" y="5"/>
                    <a:pt x="32" y="5"/>
                  </a:cubicBezTo>
                  <a:cubicBezTo>
                    <a:pt x="30" y="6"/>
                    <a:pt x="30" y="9"/>
                    <a:pt x="29" y="11"/>
                  </a:cubicBezTo>
                  <a:cubicBezTo>
                    <a:pt x="28" y="9"/>
                    <a:pt x="27" y="6"/>
                    <a:pt x="26" y="5"/>
                  </a:cubicBezTo>
                  <a:cubicBezTo>
                    <a:pt x="24" y="6"/>
                    <a:pt x="24" y="10"/>
                    <a:pt x="24" y="13"/>
                  </a:cubicBezTo>
                  <a:cubicBezTo>
                    <a:pt x="22" y="14"/>
                    <a:pt x="21" y="16"/>
                    <a:pt x="19" y="17"/>
                  </a:cubicBezTo>
                  <a:cubicBezTo>
                    <a:pt x="18" y="11"/>
                    <a:pt x="20" y="1"/>
                    <a:pt x="10" y="1"/>
                  </a:cubicBezTo>
                  <a:cubicBezTo>
                    <a:pt x="7" y="3"/>
                    <a:pt x="12" y="6"/>
                    <a:pt x="10" y="7"/>
                  </a:cubicBezTo>
                  <a:cubicBezTo>
                    <a:pt x="8" y="7"/>
                    <a:pt x="7" y="3"/>
                    <a:pt x="5" y="5"/>
                  </a:cubicBezTo>
                  <a:cubicBezTo>
                    <a:pt x="3" y="7"/>
                    <a:pt x="5" y="9"/>
                    <a:pt x="6" y="11"/>
                  </a:cubicBezTo>
                  <a:cubicBezTo>
                    <a:pt x="3" y="10"/>
                    <a:pt x="3" y="12"/>
                    <a:pt x="1" y="12"/>
                  </a:cubicBezTo>
                  <a:cubicBezTo>
                    <a:pt x="0" y="14"/>
                    <a:pt x="2" y="15"/>
                    <a:pt x="3" y="17"/>
                  </a:cubicBezTo>
                  <a:cubicBezTo>
                    <a:pt x="7" y="17"/>
                    <a:pt x="13" y="12"/>
                    <a:pt x="15" y="18"/>
                  </a:cubicBezTo>
                  <a:cubicBezTo>
                    <a:pt x="15" y="19"/>
                    <a:pt x="15" y="20"/>
                    <a:pt x="15" y="21"/>
                  </a:cubicBezTo>
                  <a:cubicBezTo>
                    <a:pt x="12" y="23"/>
                    <a:pt x="3" y="20"/>
                    <a:pt x="4" y="27"/>
                  </a:cubicBezTo>
                  <a:cubicBezTo>
                    <a:pt x="7" y="28"/>
                    <a:pt x="9" y="26"/>
                    <a:pt x="12" y="26"/>
                  </a:cubicBezTo>
                  <a:cubicBezTo>
                    <a:pt x="13" y="28"/>
                    <a:pt x="15" y="30"/>
                    <a:pt x="17" y="31"/>
                  </a:cubicBezTo>
                  <a:cubicBezTo>
                    <a:pt x="15" y="33"/>
                    <a:pt x="11" y="33"/>
                    <a:pt x="11" y="37"/>
                  </a:cubicBezTo>
                  <a:cubicBezTo>
                    <a:pt x="22" y="37"/>
                    <a:pt x="25" y="43"/>
                    <a:pt x="35" y="44"/>
                  </a:cubicBezTo>
                  <a:cubicBezTo>
                    <a:pt x="42" y="39"/>
                    <a:pt x="49" y="35"/>
                    <a:pt x="57" y="32"/>
                  </a:cubicBezTo>
                  <a:cubicBezTo>
                    <a:pt x="59" y="26"/>
                    <a:pt x="67" y="23"/>
                    <a:pt x="64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4" name="Freeform 130" descr="MAP">
              <a:extLst>
                <a:ext uri="{FF2B5EF4-FFF2-40B4-BE49-F238E27FC236}">
                  <a16:creationId xmlns:a16="http://schemas.microsoft.com/office/drawing/2014/main" id="{2321782E-2CE8-0EC1-986A-09BF67BABE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4587" y="2135199"/>
              <a:ext cx="210196" cy="183614"/>
            </a:xfrm>
            <a:custGeom>
              <a:avLst/>
              <a:gdLst>
                <a:gd name="T0" fmla="*/ 25 w 44"/>
                <a:gd name="T1" fmla="*/ 27 h 40"/>
                <a:gd name="T2" fmla="*/ 44 w 44"/>
                <a:gd name="T3" fmla="*/ 32 h 40"/>
                <a:gd name="T4" fmla="*/ 41 w 44"/>
                <a:gd name="T5" fmla="*/ 27 h 40"/>
                <a:gd name="T6" fmla="*/ 34 w 44"/>
                <a:gd name="T7" fmla="*/ 26 h 40"/>
                <a:gd name="T8" fmla="*/ 34 w 44"/>
                <a:gd name="T9" fmla="*/ 19 h 40"/>
                <a:gd name="T10" fmla="*/ 17 w 44"/>
                <a:gd name="T11" fmla="*/ 7 h 40"/>
                <a:gd name="T12" fmla="*/ 16 w 44"/>
                <a:gd name="T13" fmla="*/ 10 h 40"/>
                <a:gd name="T14" fmla="*/ 11 w 44"/>
                <a:gd name="T15" fmla="*/ 0 h 40"/>
                <a:gd name="T16" fmla="*/ 7 w 44"/>
                <a:gd name="T17" fmla="*/ 24 h 40"/>
                <a:gd name="T18" fmla="*/ 1 w 44"/>
                <a:gd name="T19" fmla="*/ 35 h 40"/>
                <a:gd name="T20" fmla="*/ 11 w 44"/>
                <a:gd name="T21" fmla="*/ 33 h 40"/>
                <a:gd name="T22" fmla="*/ 12 w 44"/>
                <a:gd name="T23" fmla="*/ 39 h 40"/>
                <a:gd name="T24" fmla="*/ 25 w 44"/>
                <a:gd name="T25" fmla="*/ 32 h 40"/>
                <a:gd name="T26" fmla="*/ 25 w 44"/>
                <a:gd name="T27" fmla="*/ 2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40">
                  <a:moveTo>
                    <a:pt x="25" y="27"/>
                  </a:moveTo>
                  <a:cubicBezTo>
                    <a:pt x="27" y="29"/>
                    <a:pt x="38" y="40"/>
                    <a:pt x="44" y="32"/>
                  </a:cubicBezTo>
                  <a:cubicBezTo>
                    <a:pt x="43" y="30"/>
                    <a:pt x="42" y="28"/>
                    <a:pt x="41" y="27"/>
                  </a:cubicBezTo>
                  <a:cubicBezTo>
                    <a:pt x="40" y="28"/>
                    <a:pt x="34" y="26"/>
                    <a:pt x="34" y="26"/>
                  </a:cubicBezTo>
                  <a:cubicBezTo>
                    <a:pt x="34" y="24"/>
                    <a:pt x="34" y="22"/>
                    <a:pt x="34" y="19"/>
                  </a:cubicBezTo>
                  <a:cubicBezTo>
                    <a:pt x="27" y="17"/>
                    <a:pt x="24" y="9"/>
                    <a:pt x="17" y="7"/>
                  </a:cubicBezTo>
                  <a:cubicBezTo>
                    <a:pt x="15" y="8"/>
                    <a:pt x="18" y="9"/>
                    <a:pt x="16" y="10"/>
                  </a:cubicBezTo>
                  <a:cubicBezTo>
                    <a:pt x="15" y="6"/>
                    <a:pt x="15" y="2"/>
                    <a:pt x="11" y="0"/>
                  </a:cubicBezTo>
                  <a:cubicBezTo>
                    <a:pt x="8" y="9"/>
                    <a:pt x="5" y="15"/>
                    <a:pt x="7" y="24"/>
                  </a:cubicBezTo>
                  <a:cubicBezTo>
                    <a:pt x="4" y="28"/>
                    <a:pt x="0" y="29"/>
                    <a:pt x="1" y="35"/>
                  </a:cubicBezTo>
                  <a:cubicBezTo>
                    <a:pt x="4" y="34"/>
                    <a:pt x="7" y="33"/>
                    <a:pt x="11" y="33"/>
                  </a:cubicBezTo>
                  <a:cubicBezTo>
                    <a:pt x="10" y="35"/>
                    <a:pt x="10" y="36"/>
                    <a:pt x="12" y="39"/>
                  </a:cubicBezTo>
                  <a:cubicBezTo>
                    <a:pt x="19" y="39"/>
                    <a:pt x="19" y="31"/>
                    <a:pt x="25" y="32"/>
                  </a:cubicBezTo>
                  <a:cubicBezTo>
                    <a:pt x="26" y="29"/>
                    <a:pt x="23" y="28"/>
                    <a:pt x="25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5" name="Freeform 132" descr="MAP">
              <a:extLst>
                <a:ext uri="{FF2B5EF4-FFF2-40B4-BE49-F238E27FC236}">
                  <a16:creationId xmlns:a16="http://schemas.microsoft.com/office/drawing/2014/main" id="{E36B015B-150F-5BA3-DBD5-C2394D7D7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4074" y="2555169"/>
              <a:ext cx="228385" cy="410202"/>
            </a:xfrm>
            <a:custGeom>
              <a:avLst/>
              <a:gdLst>
                <a:gd name="T0" fmla="*/ 6 w 48"/>
                <a:gd name="T1" fmla="*/ 26 h 89"/>
                <a:gd name="T2" fmla="*/ 5 w 48"/>
                <a:gd name="T3" fmla="*/ 37 h 89"/>
                <a:gd name="T4" fmla="*/ 7 w 48"/>
                <a:gd name="T5" fmla="*/ 31 h 89"/>
                <a:gd name="T6" fmla="*/ 6 w 48"/>
                <a:gd name="T7" fmla="*/ 43 h 89"/>
                <a:gd name="T8" fmla="*/ 16 w 48"/>
                <a:gd name="T9" fmla="*/ 43 h 89"/>
                <a:gd name="T10" fmla="*/ 19 w 48"/>
                <a:gd name="T11" fmla="*/ 50 h 89"/>
                <a:gd name="T12" fmla="*/ 19 w 48"/>
                <a:gd name="T13" fmla="*/ 56 h 89"/>
                <a:gd name="T14" fmla="*/ 9 w 48"/>
                <a:gd name="T15" fmla="*/ 62 h 89"/>
                <a:gd name="T16" fmla="*/ 12 w 48"/>
                <a:gd name="T17" fmla="*/ 64 h 89"/>
                <a:gd name="T18" fmla="*/ 6 w 48"/>
                <a:gd name="T19" fmla="*/ 71 h 89"/>
                <a:gd name="T20" fmla="*/ 15 w 48"/>
                <a:gd name="T21" fmla="*/ 75 h 89"/>
                <a:gd name="T22" fmla="*/ 1 w 48"/>
                <a:gd name="T23" fmla="*/ 87 h 89"/>
                <a:gd name="T24" fmla="*/ 7 w 48"/>
                <a:gd name="T25" fmla="*/ 89 h 89"/>
                <a:gd name="T26" fmla="*/ 16 w 48"/>
                <a:gd name="T27" fmla="*/ 87 h 89"/>
                <a:gd name="T28" fmla="*/ 19 w 48"/>
                <a:gd name="T29" fmla="*/ 83 h 89"/>
                <a:gd name="T30" fmla="*/ 46 w 48"/>
                <a:gd name="T31" fmla="*/ 74 h 89"/>
                <a:gd name="T32" fmla="*/ 43 w 48"/>
                <a:gd name="T33" fmla="*/ 73 h 89"/>
                <a:gd name="T34" fmla="*/ 48 w 48"/>
                <a:gd name="T35" fmla="*/ 69 h 89"/>
                <a:gd name="T36" fmla="*/ 48 w 48"/>
                <a:gd name="T37" fmla="*/ 62 h 89"/>
                <a:gd name="T38" fmla="*/ 40 w 48"/>
                <a:gd name="T39" fmla="*/ 59 h 89"/>
                <a:gd name="T40" fmla="*/ 29 w 48"/>
                <a:gd name="T41" fmla="*/ 35 h 89"/>
                <a:gd name="T42" fmla="*/ 21 w 48"/>
                <a:gd name="T43" fmla="*/ 26 h 89"/>
                <a:gd name="T44" fmla="*/ 27 w 48"/>
                <a:gd name="T45" fmla="*/ 14 h 89"/>
                <a:gd name="T46" fmla="*/ 14 w 48"/>
                <a:gd name="T47" fmla="*/ 12 h 89"/>
                <a:gd name="T48" fmla="*/ 20 w 48"/>
                <a:gd name="T49" fmla="*/ 3 h 89"/>
                <a:gd name="T50" fmla="*/ 8 w 48"/>
                <a:gd name="T51" fmla="*/ 1 h 89"/>
                <a:gd name="T52" fmla="*/ 2 w 48"/>
                <a:gd name="T53" fmla="*/ 12 h 89"/>
                <a:gd name="T54" fmla="*/ 1 w 48"/>
                <a:gd name="T55" fmla="*/ 26 h 89"/>
                <a:gd name="T56" fmla="*/ 6 w 48"/>
                <a:gd name="T57" fmla="*/ 2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89">
                  <a:moveTo>
                    <a:pt x="6" y="26"/>
                  </a:moveTo>
                  <a:cubicBezTo>
                    <a:pt x="4" y="28"/>
                    <a:pt x="0" y="36"/>
                    <a:pt x="5" y="37"/>
                  </a:cubicBezTo>
                  <a:cubicBezTo>
                    <a:pt x="7" y="37"/>
                    <a:pt x="5" y="32"/>
                    <a:pt x="7" y="31"/>
                  </a:cubicBezTo>
                  <a:cubicBezTo>
                    <a:pt x="10" y="36"/>
                    <a:pt x="7" y="38"/>
                    <a:pt x="6" y="43"/>
                  </a:cubicBezTo>
                  <a:cubicBezTo>
                    <a:pt x="9" y="45"/>
                    <a:pt x="15" y="42"/>
                    <a:pt x="16" y="43"/>
                  </a:cubicBezTo>
                  <a:cubicBezTo>
                    <a:pt x="14" y="46"/>
                    <a:pt x="17" y="49"/>
                    <a:pt x="19" y="50"/>
                  </a:cubicBezTo>
                  <a:cubicBezTo>
                    <a:pt x="19" y="54"/>
                    <a:pt x="18" y="54"/>
                    <a:pt x="19" y="56"/>
                  </a:cubicBezTo>
                  <a:cubicBezTo>
                    <a:pt x="14" y="56"/>
                    <a:pt x="10" y="58"/>
                    <a:pt x="9" y="62"/>
                  </a:cubicBezTo>
                  <a:cubicBezTo>
                    <a:pt x="10" y="62"/>
                    <a:pt x="12" y="62"/>
                    <a:pt x="12" y="64"/>
                  </a:cubicBezTo>
                  <a:cubicBezTo>
                    <a:pt x="12" y="69"/>
                    <a:pt x="5" y="66"/>
                    <a:pt x="6" y="71"/>
                  </a:cubicBezTo>
                  <a:cubicBezTo>
                    <a:pt x="6" y="75"/>
                    <a:pt x="14" y="72"/>
                    <a:pt x="15" y="75"/>
                  </a:cubicBezTo>
                  <a:cubicBezTo>
                    <a:pt x="8" y="76"/>
                    <a:pt x="8" y="85"/>
                    <a:pt x="1" y="87"/>
                  </a:cubicBezTo>
                  <a:cubicBezTo>
                    <a:pt x="3" y="88"/>
                    <a:pt x="6" y="88"/>
                    <a:pt x="7" y="89"/>
                  </a:cubicBezTo>
                  <a:cubicBezTo>
                    <a:pt x="8" y="85"/>
                    <a:pt x="13" y="85"/>
                    <a:pt x="16" y="87"/>
                  </a:cubicBezTo>
                  <a:cubicBezTo>
                    <a:pt x="17" y="86"/>
                    <a:pt x="18" y="84"/>
                    <a:pt x="19" y="83"/>
                  </a:cubicBezTo>
                  <a:cubicBezTo>
                    <a:pt x="27" y="81"/>
                    <a:pt x="43" y="86"/>
                    <a:pt x="46" y="74"/>
                  </a:cubicBezTo>
                  <a:cubicBezTo>
                    <a:pt x="44" y="73"/>
                    <a:pt x="43" y="75"/>
                    <a:pt x="43" y="73"/>
                  </a:cubicBezTo>
                  <a:cubicBezTo>
                    <a:pt x="44" y="71"/>
                    <a:pt x="46" y="70"/>
                    <a:pt x="48" y="69"/>
                  </a:cubicBezTo>
                  <a:cubicBezTo>
                    <a:pt x="48" y="66"/>
                    <a:pt x="48" y="64"/>
                    <a:pt x="48" y="62"/>
                  </a:cubicBezTo>
                  <a:cubicBezTo>
                    <a:pt x="46" y="61"/>
                    <a:pt x="44" y="59"/>
                    <a:pt x="40" y="59"/>
                  </a:cubicBezTo>
                  <a:cubicBezTo>
                    <a:pt x="38" y="49"/>
                    <a:pt x="30" y="46"/>
                    <a:pt x="29" y="35"/>
                  </a:cubicBezTo>
                  <a:cubicBezTo>
                    <a:pt x="25" y="32"/>
                    <a:pt x="22" y="29"/>
                    <a:pt x="21" y="26"/>
                  </a:cubicBezTo>
                  <a:cubicBezTo>
                    <a:pt x="25" y="24"/>
                    <a:pt x="25" y="18"/>
                    <a:pt x="27" y="14"/>
                  </a:cubicBezTo>
                  <a:cubicBezTo>
                    <a:pt x="24" y="11"/>
                    <a:pt x="16" y="12"/>
                    <a:pt x="14" y="12"/>
                  </a:cubicBezTo>
                  <a:cubicBezTo>
                    <a:pt x="15" y="7"/>
                    <a:pt x="21" y="8"/>
                    <a:pt x="20" y="3"/>
                  </a:cubicBezTo>
                  <a:cubicBezTo>
                    <a:pt x="16" y="0"/>
                    <a:pt x="11" y="4"/>
                    <a:pt x="8" y="1"/>
                  </a:cubicBezTo>
                  <a:cubicBezTo>
                    <a:pt x="5" y="6"/>
                    <a:pt x="6" y="9"/>
                    <a:pt x="2" y="12"/>
                  </a:cubicBezTo>
                  <a:cubicBezTo>
                    <a:pt x="5" y="15"/>
                    <a:pt x="2" y="21"/>
                    <a:pt x="1" y="26"/>
                  </a:cubicBezTo>
                  <a:cubicBezTo>
                    <a:pt x="3" y="28"/>
                    <a:pt x="5" y="24"/>
                    <a:pt x="6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6" name="Freeform 133" descr="MAP">
              <a:extLst>
                <a:ext uri="{FF2B5EF4-FFF2-40B4-BE49-F238E27FC236}">
                  <a16:creationId xmlns:a16="http://schemas.microsoft.com/office/drawing/2014/main" id="{5B6B984B-1A29-F672-C452-721C9C4FD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0344" y="2568839"/>
              <a:ext cx="66697" cy="109387"/>
            </a:xfrm>
            <a:custGeom>
              <a:avLst/>
              <a:gdLst>
                <a:gd name="T0" fmla="*/ 0 w 14"/>
                <a:gd name="T1" fmla="*/ 5 h 24"/>
                <a:gd name="T2" fmla="*/ 12 w 14"/>
                <a:gd name="T3" fmla="*/ 24 h 24"/>
                <a:gd name="T4" fmla="*/ 10 w 14"/>
                <a:gd name="T5" fmla="*/ 4 h 24"/>
                <a:gd name="T6" fmla="*/ 0 w 14"/>
                <a:gd name="T7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4">
                  <a:moveTo>
                    <a:pt x="0" y="5"/>
                  </a:moveTo>
                  <a:cubicBezTo>
                    <a:pt x="5" y="11"/>
                    <a:pt x="7" y="18"/>
                    <a:pt x="12" y="24"/>
                  </a:cubicBezTo>
                  <a:cubicBezTo>
                    <a:pt x="14" y="17"/>
                    <a:pt x="10" y="11"/>
                    <a:pt x="10" y="4"/>
                  </a:cubicBezTo>
                  <a:cubicBezTo>
                    <a:pt x="7" y="3"/>
                    <a:pt x="2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7" name="Freeform 134" descr="MAP">
              <a:extLst>
                <a:ext uri="{FF2B5EF4-FFF2-40B4-BE49-F238E27FC236}">
                  <a16:creationId xmlns:a16="http://schemas.microsoft.com/office/drawing/2014/main" id="{87A5088E-ABDE-8572-9BD0-990E6E4E1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9110" y="2596185"/>
              <a:ext cx="74782" cy="54693"/>
            </a:xfrm>
            <a:custGeom>
              <a:avLst/>
              <a:gdLst>
                <a:gd name="T0" fmla="*/ 8 w 16"/>
                <a:gd name="T1" fmla="*/ 0 h 12"/>
                <a:gd name="T2" fmla="*/ 6 w 16"/>
                <a:gd name="T3" fmla="*/ 4 h 12"/>
                <a:gd name="T4" fmla="*/ 4 w 16"/>
                <a:gd name="T5" fmla="*/ 2 h 12"/>
                <a:gd name="T6" fmla="*/ 0 w 16"/>
                <a:gd name="T7" fmla="*/ 8 h 12"/>
                <a:gd name="T8" fmla="*/ 8 w 16"/>
                <a:gd name="T9" fmla="*/ 12 h 12"/>
                <a:gd name="T10" fmla="*/ 16 w 16"/>
                <a:gd name="T11" fmla="*/ 4 h 12"/>
                <a:gd name="T12" fmla="*/ 8 w 1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2">
                  <a:moveTo>
                    <a:pt x="8" y="0"/>
                  </a:moveTo>
                  <a:cubicBezTo>
                    <a:pt x="8" y="2"/>
                    <a:pt x="8" y="4"/>
                    <a:pt x="6" y="4"/>
                  </a:cubicBezTo>
                  <a:cubicBezTo>
                    <a:pt x="6" y="3"/>
                    <a:pt x="5" y="2"/>
                    <a:pt x="4" y="2"/>
                  </a:cubicBezTo>
                  <a:cubicBezTo>
                    <a:pt x="3" y="5"/>
                    <a:pt x="0" y="5"/>
                    <a:pt x="0" y="8"/>
                  </a:cubicBezTo>
                  <a:cubicBezTo>
                    <a:pt x="2" y="10"/>
                    <a:pt x="4" y="12"/>
                    <a:pt x="8" y="12"/>
                  </a:cubicBezTo>
                  <a:cubicBezTo>
                    <a:pt x="9" y="8"/>
                    <a:pt x="13" y="6"/>
                    <a:pt x="16" y="4"/>
                  </a:cubicBezTo>
                  <a:cubicBezTo>
                    <a:pt x="14" y="2"/>
                    <a:pt x="12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8" name="Freeform 135" descr="MAP">
              <a:extLst>
                <a:ext uri="{FF2B5EF4-FFF2-40B4-BE49-F238E27FC236}">
                  <a16:creationId xmlns:a16="http://schemas.microsoft.com/office/drawing/2014/main" id="{2529EB3E-A879-E053-9F5C-4A3FFE18C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5231" y="2787879"/>
              <a:ext cx="42445" cy="70320"/>
            </a:xfrm>
            <a:custGeom>
              <a:avLst/>
              <a:gdLst>
                <a:gd name="T0" fmla="*/ 9 w 9"/>
                <a:gd name="T1" fmla="*/ 15 h 15"/>
                <a:gd name="T2" fmla="*/ 0 w 9"/>
                <a:gd name="T3" fmla="*/ 0 h 15"/>
                <a:gd name="T4" fmla="*/ 9 w 9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5">
                  <a:moveTo>
                    <a:pt x="9" y="15"/>
                  </a:moveTo>
                  <a:cubicBezTo>
                    <a:pt x="8" y="8"/>
                    <a:pt x="7" y="1"/>
                    <a:pt x="0" y="0"/>
                  </a:cubicBezTo>
                  <a:cubicBezTo>
                    <a:pt x="0" y="8"/>
                    <a:pt x="4" y="15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9" name="Freeform 136" descr="MAP">
              <a:extLst>
                <a:ext uri="{FF2B5EF4-FFF2-40B4-BE49-F238E27FC236}">
                  <a16:creationId xmlns:a16="http://schemas.microsoft.com/office/drawing/2014/main" id="{15A415E0-6C65-20FC-EA45-F2B91F4B10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4723" y="2721200"/>
              <a:ext cx="157646" cy="179707"/>
            </a:xfrm>
            <a:custGeom>
              <a:avLst/>
              <a:gdLst>
                <a:gd name="T0" fmla="*/ 2 w 33"/>
                <a:gd name="T1" fmla="*/ 33 h 39"/>
                <a:gd name="T2" fmla="*/ 7 w 33"/>
                <a:gd name="T3" fmla="*/ 39 h 39"/>
                <a:gd name="T4" fmla="*/ 28 w 33"/>
                <a:gd name="T5" fmla="*/ 32 h 39"/>
                <a:gd name="T6" fmla="*/ 28 w 33"/>
                <a:gd name="T7" fmla="*/ 16 h 39"/>
                <a:gd name="T8" fmla="*/ 29 w 33"/>
                <a:gd name="T9" fmla="*/ 1 h 39"/>
                <a:gd name="T10" fmla="*/ 12 w 33"/>
                <a:gd name="T11" fmla="*/ 9 h 39"/>
                <a:gd name="T12" fmla="*/ 14 w 33"/>
                <a:gd name="T13" fmla="*/ 9 h 39"/>
                <a:gd name="T14" fmla="*/ 6 w 33"/>
                <a:gd name="T15" fmla="*/ 16 h 39"/>
                <a:gd name="T16" fmla="*/ 4 w 33"/>
                <a:gd name="T17" fmla="*/ 20 h 39"/>
                <a:gd name="T18" fmla="*/ 9 w 33"/>
                <a:gd name="T19" fmla="*/ 23 h 39"/>
                <a:gd name="T20" fmla="*/ 2 w 33"/>
                <a:gd name="T21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9">
                  <a:moveTo>
                    <a:pt x="2" y="33"/>
                  </a:moveTo>
                  <a:cubicBezTo>
                    <a:pt x="5" y="35"/>
                    <a:pt x="5" y="36"/>
                    <a:pt x="7" y="39"/>
                  </a:cubicBezTo>
                  <a:cubicBezTo>
                    <a:pt x="16" y="39"/>
                    <a:pt x="18" y="32"/>
                    <a:pt x="28" y="32"/>
                  </a:cubicBezTo>
                  <a:cubicBezTo>
                    <a:pt x="29" y="27"/>
                    <a:pt x="30" y="21"/>
                    <a:pt x="28" y="16"/>
                  </a:cubicBezTo>
                  <a:cubicBezTo>
                    <a:pt x="33" y="14"/>
                    <a:pt x="33" y="4"/>
                    <a:pt x="29" y="1"/>
                  </a:cubicBezTo>
                  <a:cubicBezTo>
                    <a:pt x="21" y="1"/>
                    <a:pt x="15" y="0"/>
                    <a:pt x="12" y="9"/>
                  </a:cubicBezTo>
                  <a:cubicBezTo>
                    <a:pt x="13" y="9"/>
                    <a:pt x="14" y="8"/>
                    <a:pt x="14" y="9"/>
                  </a:cubicBezTo>
                  <a:cubicBezTo>
                    <a:pt x="11" y="10"/>
                    <a:pt x="0" y="12"/>
                    <a:pt x="6" y="16"/>
                  </a:cubicBezTo>
                  <a:cubicBezTo>
                    <a:pt x="5" y="19"/>
                    <a:pt x="5" y="18"/>
                    <a:pt x="4" y="20"/>
                  </a:cubicBezTo>
                  <a:cubicBezTo>
                    <a:pt x="6" y="23"/>
                    <a:pt x="8" y="20"/>
                    <a:pt x="9" y="23"/>
                  </a:cubicBezTo>
                  <a:cubicBezTo>
                    <a:pt x="8" y="29"/>
                    <a:pt x="6" y="30"/>
                    <a:pt x="2" y="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0" name="Freeform 137" descr="MAP">
              <a:extLst>
                <a:ext uri="{FF2B5EF4-FFF2-40B4-BE49-F238E27FC236}">
                  <a16:creationId xmlns:a16="http://schemas.microsoft.com/office/drawing/2014/main" id="{20403ED7-2E19-C4FD-8C0A-164A7BAA3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5335" y="2889455"/>
              <a:ext cx="48506" cy="46881"/>
            </a:xfrm>
            <a:custGeom>
              <a:avLst/>
              <a:gdLst>
                <a:gd name="T0" fmla="*/ 5 w 10"/>
                <a:gd name="T1" fmla="*/ 10 h 10"/>
                <a:gd name="T2" fmla="*/ 10 w 10"/>
                <a:gd name="T3" fmla="*/ 2 h 10"/>
                <a:gd name="T4" fmla="*/ 1 w 10"/>
                <a:gd name="T5" fmla="*/ 0 h 10"/>
                <a:gd name="T6" fmla="*/ 5 w 10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0">
                  <a:moveTo>
                    <a:pt x="5" y="10"/>
                  </a:moveTo>
                  <a:cubicBezTo>
                    <a:pt x="8" y="9"/>
                    <a:pt x="8" y="5"/>
                    <a:pt x="10" y="2"/>
                  </a:cubicBezTo>
                  <a:cubicBezTo>
                    <a:pt x="8" y="1"/>
                    <a:pt x="4" y="0"/>
                    <a:pt x="1" y="0"/>
                  </a:cubicBezTo>
                  <a:cubicBezTo>
                    <a:pt x="0" y="5"/>
                    <a:pt x="1" y="9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1" name="Freeform 138" descr="MAP">
              <a:extLst>
                <a:ext uri="{FF2B5EF4-FFF2-40B4-BE49-F238E27FC236}">
                  <a16:creationId xmlns:a16="http://schemas.microsoft.com/office/drawing/2014/main" id="{9916F2AD-25D7-9CA6-5B46-66AE29B55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9460" y="2893361"/>
              <a:ext cx="34359" cy="33208"/>
            </a:xfrm>
            <a:custGeom>
              <a:avLst/>
              <a:gdLst>
                <a:gd name="T0" fmla="*/ 1 w 7"/>
                <a:gd name="T1" fmla="*/ 1 h 7"/>
                <a:gd name="T2" fmla="*/ 2 w 7"/>
                <a:gd name="T3" fmla="*/ 6 h 7"/>
                <a:gd name="T4" fmla="*/ 7 w 7"/>
                <a:gd name="T5" fmla="*/ 1 h 7"/>
                <a:gd name="T6" fmla="*/ 1 w 7"/>
                <a:gd name="T7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">
                  <a:moveTo>
                    <a:pt x="1" y="1"/>
                  </a:moveTo>
                  <a:cubicBezTo>
                    <a:pt x="0" y="3"/>
                    <a:pt x="2" y="3"/>
                    <a:pt x="2" y="6"/>
                  </a:cubicBezTo>
                  <a:cubicBezTo>
                    <a:pt x="5" y="7"/>
                    <a:pt x="6" y="4"/>
                    <a:pt x="7" y="1"/>
                  </a:cubicBezTo>
                  <a:cubicBezTo>
                    <a:pt x="4" y="0"/>
                    <a:pt x="4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2" name="Freeform 139" descr="MAP">
              <a:extLst>
                <a:ext uri="{FF2B5EF4-FFF2-40B4-BE49-F238E27FC236}">
                  <a16:creationId xmlns:a16="http://schemas.microsoft.com/office/drawing/2014/main" id="{2316D357-E83E-67EA-D909-96A261F36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061" y="2912893"/>
              <a:ext cx="28296" cy="27348"/>
            </a:xfrm>
            <a:custGeom>
              <a:avLst/>
              <a:gdLst>
                <a:gd name="T0" fmla="*/ 2 w 6"/>
                <a:gd name="T1" fmla="*/ 0 h 6"/>
                <a:gd name="T2" fmla="*/ 1 w 6"/>
                <a:gd name="T3" fmla="*/ 4 h 6"/>
                <a:gd name="T4" fmla="*/ 6 w 6"/>
                <a:gd name="T5" fmla="*/ 2 h 6"/>
                <a:gd name="T6" fmla="*/ 2 w 6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2" y="0"/>
                  </a:moveTo>
                  <a:cubicBezTo>
                    <a:pt x="2" y="1"/>
                    <a:pt x="0" y="2"/>
                    <a:pt x="1" y="4"/>
                  </a:cubicBezTo>
                  <a:cubicBezTo>
                    <a:pt x="2" y="6"/>
                    <a:pt x="6" y="5"/>
                    <a:pt x="6" y="2"/>
                  </a:cubicBezTo>
                  <a:cubicBezTo>
                    <a:pt x="5" y="1"/>
                    <a:pt x="5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3" name="Freeform 140" descr="MAP">
              <a:extLst>
                <a:ext uri="{FF2B5EF4-FFF2-40B4-BE49-F238E27FC236}">
                  <a16:creationId xmlns:a16="http://schemas.microsoft.com/office/drawing/2014/main" id="{84B5D396-232B-2778-9E5D-19323C3E0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4687" y="2918487"/>
              <a:ext cx="147541" cy="107434"/>
            </a:xfrm>
            <a:custGeom>
              <a:avLst/>
              <a:gdLst>
                <a:gd name="T0" fmla="*/ 31 w 31"/>
                <a:gd name="T1" fmla="*/ 22 h 23"/>
                <a:gd name="T2" fmla="*/ 22 w 31"/>
                <a:gd name="T3" fmla="*/ 13 h 23"/>
                <a:gd name="T4" fmla="*/ 0 w 31"/>
                <a:gd name="T5" fmla="*/ 0 h 23"/>
                <a:gd name="T6" fmla="*/ 11 w 31"/>
                <a:gd name="T7" fmla="*/ 10 h 23"/>
                <a:gd name="T8" fmla="*/ 15 w 31"/>
                <a:gd name="T9" fmla="*/ 18 h 23"/>
                <a:gd name="T10" fmla="*/ 31 w 31"/>
                <a:gd name="T11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23">
                  <a:moveTo>
                    <a:pt x="31" y="22"/>
                  </a:moveTo>
                  <a:cubicBezTo>
                    <a:pt x="31" y="16"/>
                    <a:pt x="27" y="14"/>
                    <a:pt x="22" y="13"/>
                  </a:cubicBezTo>
                  <a:cubicBezTo>
                    <a:pt x="20" y="4"/>
                    <a:pt x="8" y="0"/>
                    <a:pt x="0" y="0"/>
                  </a:cubicBezTo>
                  <a:cubicBezTo>
                    <a:pt x="2" y="6"/>
                    <a:pt x="7" y="10"/>
                    <a:pt x="11" y="10"/>
                  </a:cubicBezTo>
                  <a:cubicBezTo>
                    <a:pt x="9" y="16"/>
                    <a:pt x="17" y="12"/>
                    <a:pt x="15" y="18"/>
                  </a:cubicBezTo>
                  <a:cubicBezTo>
                    <a:pt x="20" y="18"/>
                    <a:pt x="22" y="23"/>
                    <a:pt x="31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4" name="Freeform 141" descr="MAP">
              <a:extLst>
                <a:ext uri="{FF2B5EF4-FFF2-40B4-BE49-F238E27FC236}">
                  <a16:creationId xmlns:a16="http://schemas.microsoft.com/office/drawing/2014/main" id="{1B8E2709-B084-2760-B92A-EF44EDF4163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72337" y="3135310"/>
              <a:ext cx="163710" cy="162127"/>
            </a:xfrm>
            <a:custGeom>
              <a:avLst/>
              <a:gdLst>
                <a:gd name="T0" fmla="*/ 4 w 34"/>
                <a:gd name="T1" fmla="*/ 18 h 35"/>
                <a:gd name="T2" fmla="*/ 0 w 34"/>
                <a:gd name="T3" fmla="*/ 24 h 35"/>
                <a:gd name="T4" fmla="*/ 2 w 34"/>
                <a:gd name="T5" fmla="*/ 35 h 35"/>
                <a:gd name="T6" fmla="*/ 9 w 34"/>
                <a:gd name="T7" fmla="*/ 32 h 35"/>
                <a:gd name="T8" fmla="*/ 4 w 34"/>
                <a:gd name="T9" fmla="*/ 26 h 35"/>
                <a:gd name="T10" fmla="*/ 11 w 34"/>
                <a:gd name="T11" fmla="*/ 25 h 35"/>
                <a:gd name="T12" fmla="*/ 20 w 34"/>
                <a:gd name="T13" fmla="*/ 30 h 35"/>
                <a:gd name="T14" fmla="*/ 34 w 34"/>
                <a:gd name="T15" fmla="*/ 20 h 35"/>
                <a:gd name="T16" fmla="*/ 34 w 34"/>
                <a:gd name="T17" fmla="*/ 11 h 35"/>
                <a:gd name="T18" fmla="*/ 12 w 34"/>
                <a:gd name="T19" fmla="*/ 0 h 35"/>
                <a:gd name="T20" fmla="*/ 10 w 34"/>
                <a:gd name="T21" fmla="*/ 2 h 35"/>
                <a:gd name="T22" fmla="*/ 8 w 34"/>
                <a:gd name="T23" fmla="*/ 20 h 35"/>
                <a:gd name="T24" fmla="*/ 4 w 34"/>
                <a:gd name="T25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35">
                  <a:moveTo>
                    <a:pt x="4" y="18"/>
                  </a:moveTo>
                  <a:cubicBezTo>
                    <a:pt x="4" y="21"/>
                    <a:pt x="4" y="23"/>
                    <a:pt x="0" y="24"/>
                  </a:cubicBezTo>
                  <a:cubicBezTo>
                    <a:pt x="0" y="29"/>
                    <a:pt x="2" y="31"/>
                    <a:pt x="2" y="35"/>
                  </a:cubicBezTo>
                  <a:cubicBezTo>
                    <a:pt x="6" y="34"/>
                    <a:pt x="5" y="31"/>
                    <a:pt x="9" y="32"/>
                  </a:cubicBezTo>
                  <a:cubicBezTo>
                    <a:pt x="9" y="28"/>
                    <a:pt x="4" y="29"/>
                    <a:pt x="4" y="26"/>
                  </a:cubicBezTo>
                  <a:cubicBezTo>
                    <a:pt x="7" y="26"/>
                    <a:pt x="8" y="28"/>
                    <a:pt x="11" y="25"/>
                  </a:cubicBezTo>
                  <a:cubicBezTo>
                    <a:pt x="15" y="26"/>
                    <a:pt x="16" y="29"/>
                    <a:pt x="20" y="30"/>
                  </a:cubicBezTo>
                  <a:cubicBezTo>
                    <a:pt x="22" y="22"/>
                    <a:pt x="28" y="23"/>
                    <a:pt x="34" y="20"/>
                  </a:cubicBezTo>
                  <a:cubicBezTo>
                    <a:pt x="32" y="16"/>
                    <a:pt x="30" y="14"/>
                    <a:pt x="34" y="11"/>
                  </a:cubicBezTo>
                  <a:cubicBezTo>
                    <a:pt x="23" y="18"/>
                    <a:pt x="17" y="6"/>
                    <a:pt x="12" y="0"/>
                  </a:cubicBezTo>
                  <a:cubicBezTo>
                    <a:pt x="12" y="1"/>
                    <a:pt x="10" y="1"/>
                    <a:pt x="10" y="2"/>
                  </a:cubicBezTo>
                  <a:cubicBezTo>
                    <a:pt x="12" y="9"/>
                    <a:pt x="11" y="14"/>
                    <a:pt x="8" y="20"/>
                  </a:cubicBezTo>
                  <a:cubicBezTo>
                    <a:pt x="6" y="20"/>
                    <a:pt x="6" y="16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5" name="Freeform 142" descr="MAP">
              <a:extLst>
                <a:ext uri="{FF2B5EF4-FFF2-40B4-BE49-F238E27FC236}">
                  <a16:creationId xmlns:a16="http://schemas.microsoft.com/office/drawing/2014/main" id="{B9B63D26-27D3-337F-7CC8-ACEEEADD1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4355" y="3229067"/>
              <a:ext cx="42445" cy="68368"/>
            </a:xfrm>
            <a:custGeom>
              <a:avLst/>
              <a:gdLst>
                <a:gd name="T0" fmla="*/ 4 w 9"/>
                <a:gd name="T1" fmla="*/ 0 h 15"/>
                <a:gd name="T2" fmla="*/ 0 w 9"/>
                <a:gd name="T3" fmla="*/ 4 h 15"/>
                <a:gd name="T4" fmla="*/ 5 w 9"/>
                <a:gd name="T5" fmla="*/ 15 h 15"/>
                <a:gd name="T6" fmla="*/ 4 w 9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5">
                  <a:moveTo>
                    <a:pt x="4" y="0"/>
                  </a:moveTo>
                  <a:cubicBezTo>
                    <a:pt x="4" y="2"/>
                    <a:pt x="2" y="3"/>
                    <a:pt x="0" y="4"/>
                  </a:cubicBezTo>
                  <a:cubicBezTo>
                    <a:pt x="0" y="10"/>
                    <a:pt x="1" y="14"/>
                    <a:pt x="5" y="15"/>
                  </a:cubicBezTo>
                  <a:cubicBezTo>
                    <a:pt x="6" y="11"/>
                    <a:pt x="9" y="3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6" name="Freeform 143" descr="MAP">
              <a:extLst>
                <a:ext uri="{FF2B5EF4-FFF2-40B4-BE49-F238E27FC236}">
                  <a16:creationId xmlns:a16="http://schemas.microsoft.com/office/drawing/2014/main" id="{075B485F-49FD-E819-7B79-F6073C58F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0209" y="3293531"/>
              <a:ext cx="62656" cy="91807"/>
            </a:xfrm>
            <a:custGeom>
              <a:avLst/>
              <a:gdLst>
                <a:gd name="T0" fmla="*/ 1 w 13"/>
                <a:gd name="T1" fmla="*/ 17 h 20"/>
                <a:gd name="T2" fmla="*/ 6 w 13"/>
                <a:gd name="T3" fmla="*/ 20 h 20"/>
                <a:gd name="T4" fmla="*/ 10 w 13"/>
                <a:gd name="T5" fmla="*/ 18 h 20"/>
                <a:gd name="T6" fmla="*/ 12 w 13"/>
                <a:gd name="T7" fmla="*/ 6 h 20"/>
                <a:gd name="T8" fmla="*/ 0 w 13"/>
                <a:gd name="T9" fmla="*/ 4 h 20"/>
                <a:gd name="T10" fmla="*/ 1 w 13"/>
                <a:gd name="T11" fmla="*/ 1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20">
                  <a:moveTo>
                    <a:pt x="1" y="17"/>
                  </a:moveTo>
                  <a:cubicBezTo>
                    <a:pt x="4" y="17"/>
                    <a:pt x="3" y="20"/>
                    <a:pt x="6" y="20"/>
                  </a:cubicBezTo>
                  <a:cubicBezTo>
                    <a:pt x="6" y="17"/>
                    <a:pt x="7" y="17"/>
                    <a:pt x="10" y="18"/>
                  </a:cubicBezTo>
                  <a:cubicBezTo>
                    <a:pt x="13" y="13"/>
                    <a:pt x="8" y="10"/>
                    <a:pt x="12" y="6"/>
                  </a:cubicBezTo>
                  <a:cubicBezTo>
                    <a:pt x="9" y="0"/>
                    <a:pt x="5" y="3"/>
                    <a:pt x="0" y="4"/>
                  </a:cubicBezTo>
                  <a:cubicBezTo>
                    <a:pt x="3" y="7"/>
                    <a:pt x="1" y="13"/>
                    <a:pt x="1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7" name="Freeform 144" descr="MAP">
              <a:extLst>
                <a:ext uri="{FF2B5EF4-FFF2-40B4-BE49-F238E27FC236}">
                  <a16:creationId xmlns:a16="http://schemas.microsoft.com/office/drawing/2014/main" id="{34C57BF1-9EEC-1D68-F53A-7BFA8BB2C9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9450" y="3381426"/>
              <a:ext cx="90951" cy="72274"/>
            </a:xfrm>
            <a:custGeom>
              <a:avLst/>
              <a:gdLst>
                <a:gd name="T0" fmla="*/ 18 w 19"/>
                <a:gd name="T1" fmla="*/ 5 h 16"/>
                <a:gd name="T2" fmla="*/ 0 w 19"/>
                <a:gd name="T3" fmla="*/ 8 h 16"/>
                <a:gd name="T4" fmla="*/ 17 w 19"/>
                <a:gd name="T5" fmla="*/ 16 h 16"/>
                <a:gd name="T6" fmla="*/ 18 w 19"/>
                <a:gd name="T7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6">
                  <a:moveTo>
                    <a:pt x="18" y="5"/>
                  </a:moveTo>
                  <a:cubicBezTo>
                    <a:pt x="12" y="6"/>
                    <a:pt x="2" y="0"/>
                    <a:pt x="0" y="8"/>
                  </a:cubicBezTo>
                  <a:cubicBezTo>
                    <a:pt x="5" y="12"/>
                    <a:pt x="10" y="15"/>
                    <a:pt x="17" y="16"/>
                  </a:cubicBezTo>
                  <a:cubicBezTo>
                    <a:pt x="19" y="13"/>
                    <a:pt x="18" y="9"/>
                    <a:pt x="18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8" name="Freeform 145" descr="MAP">
              <a:extLst>
                <a:ext uri="{FF2B5EF4-FFF2-40B4-BE49-F238E27FC236}">
                  <a16:creationId xmlns:a16="http://schemas.microsoft.com/office/drawing/2014/main" id="{CEDC4283-0AF6-9923-E3BA-6A53B2CCC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7838" y="3412680"/>
              <a:ext cx="86908" cy="54693"/>
            </a:xfrm>
            <a:custGeom>
              <a:avLst/>
              <a:gdLst>
                <a:gd name="T0" fmla="*/ 12 w 18"/>
                <a:gd name="T1" fmla="*/ 12 h 12"/>
                <a:gd name="T2" fmla="*/ 15 w 18"/>
                <a:gd name="T3" fmla="*/ 11 h 12"/>
                <a:gd name="T4" fmla="*/ 18 w 18"/>
                <a:gd name="T5" fmla="*/ 3 h 12"/>
                <a:gd name="T6" fmla="*/ 11 w 18"/>
                <a:gd name="T7" fmla="*/ 0 h 12"/>
                <a:gd name="T8" fmla="*/ 12 w 18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2">
                  <a:moveTo>
                    <a:pt x="12" y="12"/>
                  </a:moveTo>
                  <a:cubicBezTo>
                    <a:pt x="11" y="8"/>
                    <a:pt x="14" y="11"/>
                    <a:pt x="15" y="11"/>
                  </a:cubicBezTo>
                  <a:cubicBezTo>
                    <a:pt x="14" y="7"/>
                    <a:pt x="16" y="5"/>
                    <a:pt x="18" y="3"/>
                  </a:cubicBezTo>
                  <a:cubicBezTo>
                    <a:pt x="16" y="1"/>
                    <a:pt x="13" y="1"/>
                    <a:pt x="11" y="0"/>
                  </a:cubicBezTo>
                  <a:cubicBezTo>
                    <a:pt x="0" y="5"/>
                    <a:pt x="7" y="9"/>
                    <a:pt x="12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9" name="Freeform 146" descr="MAP">
              <a:extLst>
                <a:ext uri="{FF2B5EF4-FFF2-40B4-BE49-F238E27FC236}">
                  <a16:creationId xmlns:a16="http://schemas.microsoft.com/office/drawing/2014/main" id="{ECD61E87-1E71-90B1-688B-887792CF77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4639" y="3477144"/>
              <a:ext cx="86908" cy="54693"/>
            </a:xfrm>
            <a:custGeom>
              <a:avLst/>
              <a:gdLst>
                <a:gd name="T0" fmla="*/ 0 w 18"/>
                <a:gd name="T1" fmla="*/ 5 h 12"/>
                <a:gd name="T2" fmla="*/ 18 w 18"/>
                <a:gd name="T3" fmla="*/ 4 h 12"/>
                <a:gd name="T4" fmla="*/ 1 w 18"/>
                <a:gd name="T5" fmla="*/ 0 h 12"/>
                <a:gd name="T6" fmla="*/ 0 w 18"/>
                <a:gd name="T7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2">
                  <a:moveTo>
                    <a:pt x="0" y="5"/>
                  </a:moveTo>
                  <a:cubicBezTo>
                    <a:pt x="5" y="7"/>
                    <a:pt x="17" y="12"/>
                    <a:pt x="18" y="4"/>
                  </a:cubicBezTo>
                  <a:cubicBezTo>
                    <a:pt x="11" y="4"/>
                    <a:pt x="5" y="2"/>
                    <a:pt x="1" y="0"/>
                  </a:cubicBezTo>
                  <a:cubicBezTo>
                    <a:pt x="1" y="2"/>
                    <a:pt x="0" y="3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0" name="Freeform 147" descr="MAP">
              <a:extLst>
                <a:ext uri="{FF2B5EF4-FFF2-40B4-BE49-F238E27FC236}">
                  <a16:creationId xmlns:a16="http://schemas.microsoft.com/office/drawing/2014/main" id="{9D3236C4-1563-451C-5BDA-2077CC233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3129" y="3481051"/>
              <a:ext cx="82866" cy="46881"/>
            </a:xfrm>
            <a:custGeom>
              <a:avLst/>
              <a:gdLst>
                <a:gd name="T0" fmla="*/ 0 w 17"/>
                <a:gd name="T1" fmla="*/ 4 h 10"/>
                <a:gd name="T2" fmla="*/ 7 w 17"/>
                <a:gd name="T3" fmla="*/ 10 h 10"/>
                <a:gd name="T4" fmla="*/ 13 w 17"/>
                <a:gd name="T5" fmla="*/ 6 h 10"/>
                <a:gd name="T6" fmla="*/ 16 w 17"/>
                <a:gd name="T7" fmla="*/ 0 h 10"/>
                <a:gd name="T8" fmla="*/ 5 w 17"/>
                <a:gd name="T9" fmla="*/ 2 h 10"/>
                <a:gd name="T10" fmla="*/ 0 w 17"/>
                <a:gd name="T11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0">
                  <a:moveTo>
                    <a:pt x="0" y="4"/>
                  </a:moveTo>
                  <a:cubicBezTo>
                    <a:pt x="1" y="8"/>
                    <a:pt x="3" y="10"/>
                    <a:pt x="7" y="10"/>
                  </a:cubicBezTo>
                  <a:cubicBezTo>
                    <a:pt x="7" y="7"/>
                    <a:pt x="12" y="8"/>
                    <a:pt x="13" y="6"/>
                  </a:cubicBezTo>
                  <a:cubicBezTo>
                    <a:pt x="9" y="4"/>
                    <a:pt x="17" y="4"/>
                    <a:pt x="16" y="0"/>
                  </a:cubicBezTo>
                  <a:cubicBezTo>
                    <a:pt x="13" y="1"/>
                    <a:pt x="9" y="4"/>
                    <a:pt x="5" y="2"/>
                  </a:cubicBezTo>
                  <a:cubicBezTo>
                    <a:pt x="6" y="6"/>
                    <a:pt x="3" y="4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1" name="Freeform 148" descr="MAP">
              <a:extLst>
                <a:ext uri="{FF2B5EF4-FFF2-40B4-BE49-F238E27FC236}">
                  <a16:creationId xmlns:a16="http://schemas.microsoft.com/office/drawing/2014/main" id="{6697F4C3-0AA3-5D72-600A-726261BBD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8100" y="3524023"/>
              <a:ext cx="76803" cy="68368"/>
            </a:xfrm>
            <a:custGeom>
              <a:avLst/>
              <a:gdLst>
                <a:gd name="T0" fmla="*/ 5 w 16"/>
                <a:gd name="T1" fmla="*/ 14 h 15"/>
                <a:gd name="T2" fmla="*/ 13 w 16"/>
                <a:gd name="T3" fmla="*/ 10 h 15"/>
                <a:gd name="T4" fmla="*/ 16 w 16"/>
                <a:gd name="T5" fmla="*/ 4 h 15"/>
                <a:gd name="T6" fmla="*/ 0 w 16"/>
                <a:gd name="T7" fmla="*/ 9 h 15"/>
                <a:gd name="T8" fmla="*/ 5 w 16"/>
                <a:gd name="T9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5" y="14"/>
                  </a:moveTo>
                  <a:cubicBezTo>
                    <a:pt x="7" y="11"/>
                    <a:pt x="8" y="7"/>
                    <a:pt x="13" y="10"/>
                  </a:cubicBezTo>
                  <a:cubicBezTo>
                    <a:pt x="14" y="8"/>
                    <a:pt x="15" y="7"/>
                    <a:pt x="16" y="4"/>
                  </a:cubicBezTo>
                  <a:cubicBezTo>
                    <a:pt x="12" y="0"/>
                    <a:pt x="4" y="5"/>
                    <a:pt x="0" y="9"/>
                  </a:cubicBezTo>
                  <a:cubicBezTo>
                    <a:pt x="3" y="10"/>
                    <a:pt x="1" y="15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2" name="Freeform 149" descr="MAP">
              <a:extLst>
                <a:ext uri="{FF2B5EF4-FFF2-40B4-BE49-F238E27FC236}">
                  <a16:creationId xmlns:a16="http://schemas.microsoft.com/office/drawing/2014/main" id="{D1901ED0-9500-A8BA-F016-E6027E7FCE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0532" y="3781862"/>
              <a:ext cx="36381" cy="54693"/>
            </a:xfrm>
            <a:custGeom>
              <a:avLst/>
              <a:gdLst>
                <a:gd name="T0" fmla="*/ 4 w 8"/>
                <a:gd name="T1" fmla="*/ 0 h 12"/>
                <a:gd name="T2" fmla="*/ 6 w 8"/>
                <a:gd name="T3" fmla="*/ 12 h 12"/>
                <a:gd name="T4" fmla="*/ 4 w 8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2">
                  <a:moveTo>
                    <a:pt x="4" y="0"/>
                  </a:moveTo>
                  <a:cubicBezTo>
                    <a:pt x="0" y="2"/>
                    <a:pt x="2" y="11"/>
                    <a:pt x="6" y="12"/>
                  </a:cubicBezTo>
                  <a:cubicBezTo>
                    <a:pt x="8" y="9"/>
                    <a:pt x="8" y="2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3" name="Freeform 150" descr="MAP">
              <a:extLst>
                <a:ext uri="{FF2B5EF4-FFF2-40B4-BE49-F238E27FC236}">
                  <a16:creationId xmlns:a16="http://schemas.microsoft.com/office/drawing/2014/main" id="{B2296181-F9CA-412A-2B9A-87FDCCDC9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4303" y="3791632"/>
              <a:ext cx="86908" cy="119155"/>
            </a:xfrm>
            <a:custGeom>
              <a:avLst/>
              <a:gdLst>
                <a:gd name="T0" fmla="*/ 10 w 18"/>
                <a:gd name="T1" fmla="*/ 26 h 26"/>
                <a:gd name="T2" fmla="*/ 18 w 18"/>
                <a:gd name="T3" fmla="*/ 6 h 26"/>
                <a:gd name="T4" fmla="*/ 10 w 18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6">
                  <a:moveTo>
                    <a:pt x="10" y="26"/>
                  </a:moveTo>
                  <a:cubicBezTo>
                    <a:pt x="14" y="20"/>
                    <a:pt x="15" y="12"/>
                    <a:pt x="18" y="6"/>
                  </a:cubicBezTo>
                  <a:cubicBezTo>
                    <a:pt x="9" y="0"/>
                    <a:pt x="0" y="21"/>
                    <a:pt x="1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4" name="Freeform 151" descr="MAP">
              <a:extLst>
                <a:ext uri="{FF2B5EF4-FFF2-40B4-BE49-F238E27FC236}">
                  <a16:creationId xmlns:a16="http://schemas.microsoft.com/office/drawing/2014/main" id="{D4E810AF-8626-1F3B-E884-ED4777D273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7347" y="3856089"/>
              <a:ext cx="301144" cy="119155"/>
            </a:xfrm>
            <a:custGeom>
              <a:avLst/>
              <a:gdLst>
                <a:gd name="T0" fmla="*/ 63 w 63"/>
                <a:gd name="T1" fmla="*/ 21 h 26"/>
                <a:gd name="T2" fmla="*/ 54 w 63"/>
                <a:gd name="T3" fmla="*/ 18 h 26"/>
                <a:gd name="T4" fmla="*/ 54 w 63"/>
                <a:gd name="T5" fmla="*/ 16 h 26"/>
                <a:gd name="T6" fmla="*/ 44 w 63"/>
                <a:gd name="T7" fmla="*/ 14 h 26"/>
                <a:gd name="T8" fmla="*/ 34 w 63"/>
                <a:gd name="T9" fmla="*/ 8 h 26"/>
                <a:gd name="T10" fmla="*/ 30 w 63"/>
                <a:gd name="T11" fmla="*/ 5 h 26"/>
                <a:gd name="T12" fmla="*/ 2 w 63"/>
                <a:gd name="T13" fmla="*/ 7 h 26"/>
                <a:gd name="T14" fmla="*/ 0 w 63"/>
                <a:gd name="T15" fmla="*/ 13 h 26"/>
                <a:gd name="T16" fmla="*/ 16 w 63"/>
                <a:gd name="T17" fmla="*/ 7 h 26"/>
                <a:gd name="T18" fmla="*/ 16 w 63"/>
                <a:gd name="T19" fmla="*/ 10 h 26"/>
                <a:gd name="T20" fmla="*/ 36 w 63"/>
                <a:gd name="T21" fmla="*/ 14 h 26"/>
                <a:gd name="T22" fmla="*/ 44 w 63"/>
                <a:gd name="T23" fmla="*/ 20 h 26"/>
                <a:gd name="T24" fmla="*/ 41 w 63"/>
                <a:gd name="T25" fmla="*/ 25 h 26"/>
                <a:gd name="T26" fmla="*/ 63 w 63"/>
                <a:gd name="T27" fmla="*/ 2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26">
                  <a:moveTo>
                    <a:pt x="63" y="21"/>
                  </a:moveTo>
                  <a:cubicBezTo>
                    <a:pt x="60" y="19"/>
                    <a:pt x="60" y="18"/>
                    <a:pt x="54" y="18"/>
                  </a:cubicBezTo>
                  <a:cubicBezTo>
                    <a:pt x="55" y="17"/>
                    <a:pt x="55" y="17"/>
                    <a:pt x="54" y="16"/>
                  </a:cubicBezTo>
                  <a:cubicBezTo>
                    <a:pt x="50" y="16"/>
                    <a:pt x="49" y="13"/>
                    <a:pt x="44" y="14"/>
                  </a:cubicBezTo>
                  <a:cubicBezTo>
                    <a:pt x="44" y="8"/>
                    <a:pt x="38" y="10"/>
                    <a:pt x="34" y="8"/>
                  </a:cubicBezTo>
                  <a:cubicBezTo>
                    <a:pt x="32" y="8"/>
                    <a:pt x="32" y="6"/>
                    <a:pt x="30" y="5"/>
                  </a:cubicBezTo>
                  <a:cubicBezTo>
                    <a:pt x="21" y="0"/>
                    <a:pt x="9" y="5"/>
                    <a:pt x="2" y="7"/>
                  </a:cubicBezTo>
                  <a:cubicBezTo>
                    <a:pt x="3" y="11"/>
                    <a:pt x="0" y="10"/>
                    <a:pt x="0" y="13"/>
                  </a:cubicBezTo>
                  <a:cubicBezTo>
                    <a:pt x="8" y="13"/>
                    <a:pt x="9" y="7"/>
                    <a:pt x="16" y="7"/>
                  </a:cubicBezTo>
                  <a:cubicBezTo>
                    <a:pt x="16" y="8"/>
                    <a:pt x="15" y="9"/>
                    <a:pt x="16" y="10"/>
                  </a:cubicBezTo>
                  <a:cubicBezTo>
                    <a:pt x="24" y="10"/>
                    <a:pt x="28" y="14"/>
                    <a:pt x="36" y="14"/>
                  </a:cubicBezTo>
                  <a:cubicBezTo>
                    <a:pt x="35" y="19"/>
                    <a:pt x="41" y="21"/>
                    <a:pt x="44" y="20"/>
                  </a:cubicBezTo>
                  <a:cubicBezTo>
                    <a:pt x="44" y="22"/>
                    <a:pt x="41" y="22"/>
                    <a:pt x="41" y="25"/>
                  </a:cubicBezTo>
                  <a:cubicBezTo>
                    <a:pt x="50" y="23"/>
                    <a:pt x="58" y="26"/>
                    <a:pt x="63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5" name="Freeform 152" descr="MAP">
              <a:extLst>
                <a:ext uri="{FF2B5EF4-FFF2-40B4-BE49-F238E27FC236}">
                  <a16:creationId xmlns:a16="http://schemas.microsoft.com/office/drawing/2014/main" id="{C9C33C79-5AD2-6C2A-9854-D8D14B428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7949" y="3494747"/>
              <a:ext cx="34359" cy="31254"/>
            </a:xfrm>
            <a:custGeom>
              <a:avLst/>
              <a:gdLst>
                <a:gd name="T0" fmla="*/ 4 w 7"/>
                <a:gd name="T1" fmla="*/ 1 h 7"/>
                <a:gd name="T2" fmla="*/ 0 w 7"/>
                <a:gd name="T3" fmla="*/ 1 h 7"/>
                <a:gd name="T4" fmla="*/ 6 w 7"/>
                <a:gd name="T5" fmla="*/ 5 h 7"/>
                <a:gd name="T6" fmla="*/ 4 w 7"/>
                <a:gd name="T7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">
                  <a:moveTo>
                    <a:pt x="4" y="1"/>
                  </a:moveTo>
                  <a:cubicBezTo>
                    <a:pt x="2" y="0"/>
                    <a:pt x="3" y="2"/>
                    <a:pt x="0" y="1"/>
                  </a:cubicBezTo>
                  <a:cubicBezTo>
                    <a:pt x="0" y="4"/>
                    <a:pt x="3" y="7"/>
                    <a:pt x="6" y="5"/>
                  </a:cubicBezTo>
                  <a:cubicBezTo>
                    <a:pt x="7" y="2"/>
                    <a:pt x="4" y="3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6" name="Freeform 153" descr="MAP">
              <a:extLst>
                <a:ext uri="{FF2B5EF4-FFF2-40B4-BE49-F238E27FC236}">
                  <a16:creationId xmlns:a16="http://schemas.microsoft.com/office/drawing/2014/main" id="{ABC06FFD-9185-8BE0-F1F5-C45A75547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6456" y="3518185"/>
              <a:ext cx="32339" cy="31254"/>
            </a:xfrm>
            <a:custGeom>
              <a:avLst/>
              <a:gdLst>
                <a:gd name="T0" fmla="*/ 7 w 7"/>
                <a:gd name="T1" fmla="*/ 2 h 7"/>
                <a:gd name="T2" fmla="*/ 1 w 7"/>
                <a:gd name="T3" fmla="*/ 0 h 7"/>
                <a:gd name="T4" fmla="*/ 7 w 7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7">
                  <a:moveTo>
                    <a:pt x="7" y="2"/>
                  </a:moveTo>
                  <a:cubicBezTo>
                    <a:pt x="6" y="0"/>
                    <a:pt x="3" y="0"/>
                    <a:pt x="1" y="0"/>
                  </a:cubicBezTo>
                  <a:cubicBezTo>
                    <a:pt x="0" y="3"/>
                    <a:pt x="6" y="7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7" name="Freeform 154" descr="MAP">
              <a:extLst>
                <a:ext uri="{FF2B5EF4-FFF2-40B4-BE49-F238E27FC236}">
                  <a16:creationId xmlns:a16="http://schemas.microsoft.com/office/drawing/2014/main" id="{CD11CE46-47A6-AA36-5AFA-16AE1E2858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4647" y="3535768"/>
              <a:ext cx="48506" cy="50786"/>
            </a:xfrm>
            <a:custGeom>
              <a:avLst/>
              <a:gdLst>
                <a:gd name="T0" fmla="*/ 2 w 10"/>
                <a:gd name="T1" fmla="*/ 1 h 11"/>
                <a:gd name="T2" fmla="*/ 3 w 10"/>
                <a:gd name="T3" fmla="*/ 11 h 11"/>
                <a:gd name="T4" fmla="*/ 10 w 10"/>
                <a:gd name="T5" fmla="*/ 6 h 11"/>
                <a:gd name="T6" fmla="*/ 2 w 10"/>
                <a:gd name="T7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1">
                  <a:moveTo>
                    <a:pt x="2" y="1"/>
                  </a:moveTo>
                  <a:cubicBezTo>
                    <a:pt x="0" y="5"/>
                    <a:pt x="1" y="6"/>
                    <a:pt x="3" y="11"/>
                  </a:cubicBezTo>
                  <a:cubicBezTo>
                    <a:pt x="6" y="9"/>
                    <a:pt x="9" y="8"/>
                    <a:pt x="10" y="6"/>
                  </a:cubicBezTo>
                  <a:cubicBezTo>
                    <a:pt x="7" y="4"/>
                    <a:pt x="7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8" name="Freeform 155" descr="MAP">
              <a:extLst>
                <a:ext uri="{FF2B5EF4-FFF2-40B4-BE49-F238E27FC236}">
                  <a16:creationId xmlns:a16="http://schemas.microsoft.com/office/drawing/2014/main" id="{71B6CF9B-7BC8-2656-AE14-5DCD75602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2321" y="3957665"/>
              <a:ext cx="177857" cy="82039"/>
            </a:xfrm>
            <a:custGeom>
              <a:avLst/>
              <a:gdLst>
                <a:gd name="T0" fmla="*/ 36 w 37"/>
                <a:gd name="T1" fmla="*/ 9 h 18"/>
                <a:gd name="T2" fmla="*/ 6 w 37"/>
                <a:gd name="T3" fmla="*/ 1 h 18"/>
                <a:gd name="T4" fmla="*/ 6 w 37"/>
                <a:gd name="T5" fmla="*/ 4 h 18"/>
                <a:gd name="T6" fmla="*/ 10 w 37"/>
                <a:gd name="T7" fmla="*/ 5 h 18"/>
                <a:gd name="T8" fmla="*/ 12 w 37"/>
                <a:gd name="T9" fmla="*/ 9 h 18"/>
                <a:gd name="T10" fmla="*/ 0 w 37"/>
                <a:gd name="T11" fmla="*/ 9 h 18"/>
                <a:gd name="T12" fmla="*/ 18 w 37"/>
                <a:gd name="T13" fmla="*/ 16 h 18"/>
                <a:gd name="T14" fmla="*/ 22 w 37"/>
                <a:gd name="T15" fmla="*/ 11 h 18"/>
                <a:gd name="T16" fmla="*/ 35 w 37"/>
                <a:gd name="T17" fmla="*/ 13 h 18"/>
                <a:gd name="T18" fmla="*/ 36 w 37"/>
                <a:gd name="T19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18">
                  <a:moveTo>
                    <a:pt x="36" y="9"/>
                  </a:moveTo>
                  <a:cubicBezTo>
                    <a:pt x="28" y="3"/>
                    <a:pt x="19" y="0"/>
                    <a:pt x="6" y="1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7" y="5"/>
                    <a:pt x="10" y="3"/>
                    <a:pt x="10" y="5"/>
                  </a:cubicBezTo>
                  <a:cubicBezTo>
                    <a:pt x="9" y="8"/>
                    <a:pt x="11" y="8"/>
                    <a:pt x="12" y="9"/>
                  </a:cubicBezTo>
                  <a:cubicBezTo>
                    <a:pt x="9" y="12"/>
                    <a:pt x="3" y="7"/>
                    <a:pt x="0" y="9"/>
                  </a:cubicBezTo>
                  <a:cubicBezTo>
                    <a:pt x="2" y="18"/>
                    <a:pt x="15" y="9"/>
                    <a:pt x="18" y="16"/>
                  </a:cubicBezTo>
                  <a:cubicBezTo>
                    <a:pt x="21" y="15"/>
                    <a:pt x="20" y="11"/>
                    <a:pt x="22" y="11"/>
                  </a:cubicBezTo>
                  <a:cubicBezTo>
                    <a:pt x="24" y="15"/>
                    <a:pt x="32" y="8"/>
                    <a:pt x="35" y="13"/>
                  </a:cubicBezTo>
                  <a:cubicBezTo>
                    <a:pt x="35" y="12"/>
                    <a:pt x="37" y="11"/>
                    <a:pt x="36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9" name="Freeform 156" descr="MAP">
              <a:extLst>
                <a:ext uri="{FF2B5EF4-FFF2-40B4-BE49-F238E27FC236}">
                  <a16:creationId xmlns:a16="http://schemas.microsoft.com/office/drawing/2014/main" id="{07A8310F-776C-3684-D545-F9654E7A4CC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3264" y="3957665"/>
              <a:ext cx="72760" cy="60555"/>
            </a:xfrm>
            <a:custGeom>
              <a:avLst/>
              <a:gdLst>
                <a:gd name="T0" fmla="*/ 1 w 15"/>
                <a:gd name="T1" fmla="*/ 11 h 13"/>
                <a:gd name="T2" fmla="*/ 6 w 15"/>
                <a:gd name="T3" fmla="*/ 13 h 13"/>
                <a:gd name="T4" fmla="*/ 15 w 15"/>
                <a:gd name="T5" fmla="*/ 2 h 13"/>
                <a:gd name="T6" fmla="*/ 1 w 15"/>
                <a:gd name="T7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13">
                  <a:moveTo>
                    <a:pt x="1" y="11"/>
                  </a:moveTo>
                  <a:cubicBezTo>
                    <a:pt x="3" y="11"/>
                    <a:pt x="4" y="13"/>
                    <a:pt x="6" y="13"/>
                  </a:cubicBezTo>
                  <a:cubicBezTo>
                    <a:pt x="10" y="11"/>
                    <a:pt x="14" y="8"/>
                    <a:pt x="15" y="2"/>
                  </a:cubicBezTo>
                  <a:cubicBezTo>
                    <a:pt x="8" y="0"/>
                    <a:pt x="0" y="2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0" name="Freeform 157" descr="MAP">
              <a:extLst>
                <a:ext uri="{FF2B5EF4-FFF2-40B4-BE49-F238E27FC236}">
                  <a16:creationId xmlns:a16="http://schemas.microsoft.com/office/drawing/2014/main" id="{A0B2D2A6-4481-B0F6-AB32-76F795182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4431" y="3998684"/>
              <a:ext cx="46486" cy="27348"/>
            </a:xfrm>
            <a:custGeom>
              <a:avLst/>
              <a:gdLst>
                <a:gd name="T0" fmla="*/ 1 w 10"/>
                <a:gd name="T1" fmla="*/ 5 h 6"/>
                <a:gd name="T2" fmla="*/ 10 w 10"/>
                <a:gd name="T3" fmla="*/ 2 h 6"/>
                <a:gd name="T4" fmla="*/ 1 w 10"/>
                <a:gd name="T5" fmla="*/ 0 h 6"/>
                <a:gd name="T6" fmla="*/ 1 w 10"/>
                <a:gd name="T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6">
                  <a:moveTo>
                    <a:pt x="1" y="5"/>
                  </a:moveTo>
                  <a:cubicBezTo>
                    <a:pt x="5" y="5"/>
                    <a:pt x="9" y="6"/>
                    <a:pt x="10" y="2"/>
                  </a:cubicBezTo>
                  <a:cubicBezTo>
                    <a:pt x="8" y="0"/>
                    <a:pt x="3" y="2"/>
                    <a:pt x="1" y="0"/>
                  </a:cubicBezTo>
                  <a:cubicBezTo>
                    <a:pt x="0" y="1"/>
                    <a:pt x="0" y="4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1" name="Freeform 158" descr="MAP">
              <a:extLst>
                <a:ext uri="{FF2B5EF4-FFF2-40B4-BE49-F238E27FC236}">
                  <a16:creationId xmlns:a16="http://schemas.microsoft.com/office/drawing/2014/main" id="{CD98229F-FF0E-17E7-130F-B0B7BAA9F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4512" y="3998684"/>
              <a:ext cx="123288" cy="185567"/>
            </a:xfrm>
            <a:custGeom>
              <a:avLst/>
              <a:gdLst>
                <a:gd name="T0" fmla="*/ 0 w 26"/>
                <a:gd name="T1" fmla="*/ 14 h 40"/>
                <a:gd name="T2" fmla="*/ 3 w 26"/>
                <a:gd name="T3" fmla="*/ 26 h 40"/>
                <a:gd name="T4" fmla="*/ 6 w 26"/>
                <a:gd name="T5" fmla="*/ 26 h 40"/>
                <a:gd name="T6" fmla="*/ 8 w 26"/>
                <a:gd name="T7" fmla="*/ 32 h 40"/>
                <a:gd name="T8" fmla="*/ 4 w 26"/>
                <a:gd name="T9" fmla="*/ 32 h 40"/>
                <a:gd name="T10" fmla="*/ 9 w 26"/>
                <a:gd name="T11" fmla="*/ 40 h 40"/>
                <a:gd name="T12" fmla="*/ 9 w 26"/>
                <a:gd name="T13" fmla="*/ 31 h 40"/>
                <a:gd name="T14" fmla="*/ 17 w 26"/>
                <a:gd name="T15" fmla="*/ 33 h 40"/>
                <a:gd name="T16" fmla="*/ 18 w 26"/>
                <a:gd name="T17" fmla="*/ 30 h 40"/>
                <a:gd name="T18" fmla="*/ 25 w 26"/>
                <a:gd name="T19" fmla="*/ 36 h 40"/>
                <a:gd name="T20" fmla="*/ 25 w 26"/>
                <a:gd name="T21" fmla="*/ 29 h 40"/>
                <a:gd name="T22" fmla="*/ 20 w 26"/>
                <a:gd name="T23" fmla="*/ 30 h 40"/>
                <a:gd name="T24" fmla="*/ 16 w 26"/>
                <a:gd name="T25" fmla="*/ 26 h 40"/>
                <a:gd name="T26" fmla="*/ 13 w 26"/>
                <a:gd name="T27" fmla="*/ 28 h 40"/>
                <a:gd name="T28" fmla="*/ 11 w 26"/>
                <a:gd name="T29" fmla="*/ 18 h 40"/>
                <a:gd name="T30" fmla="*/ 16 w 26"/>
                <a:gd name="T31" fmla="*/ 2 h 40"/>
                <a:gd name="T32" fmla="*/ 6 w 26"/>
                <a:gd name="T33" fmla="*/ 0 h 40"/>
                <a:gd name="T34" fmla="*/ 3 w 26"/>
                <a:gd name="T35" fmla="*/ 15 h 40"/>
                <a:gd name="T36" fmla="*/ 0 w 26"/>
                <a:gd name="T37" fmla="*/ 1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40">
                  <a:moveTo>
                    <a:pt x="0" y="14"/>
                  </a:moveTo>
                  <a:cubicBezTo>
                    <a:pt x="1" y="19"/>
                    <a:pt x="1" y="23"/>
                    <a:pt x="3" y="26"/>
                  </a:cubicBezTo>
                  <a:cubicBezTo>
                    <a:pt x="5" y="27"/>
                    <a:pt x="6" y="23"/>
                    <a:pt x="6" y="26"/>
                  </a:cubicBezTo>
                  <a:cubicBezTo>
                    <a:pt x="3" y="28"/>
                    <a:pt x="6" y="30"/>
                    <a:pt x="8" y="32"/>
                  </a:cubicBezTo>
                  <a:cubicBezTo>
                    <a:pt x="7" y="32"/>
                    <a:pt x="5" y="32"/>
                    <a:pt x="4" y="32"/>
                  </a:cubicBezTo>
                  <a:cubicBezTo>
                    <a:pt x="5" y="35"/>
                    <a:pt x="6" y="39"/>
                    <a:pt x="9" y="40"/>
                  </a:cubicBezTo>
                  <a:cubicBezTo>
                    <a:pt x="11" y="37"/>
                    <a:pt x="11" y="33"/>
                    <a:pt x="9" y="31"/>
                  </a:cubicBezTo>
                  <a:cubicBezTo>
                    <a:pt x="13" y="28"/>
                    <a:pt x="14" y="33"/>
                    <a:pt x="17" y="33"/>
                  </a:cubicBezTo>
                  <a:cubicBezTo>
                    <a:pt x="19" y="32"/>
                    <a:pt x="16" y="31"/>
                    <a:pt x="18" y="30"/>
                  </a:cubicBezTo>
                  <a:cubicBezTo>
                    <a:pt x="20" y="32"/>
                    <a:pt x="21" y="35"/>
                    <a:pt x="25" y="36"/>
                  </a:cubicBezTo>
                  <a:cubicBezTo>
                    <a:pt x="26" y="34"/>
                    <a:pt x="22" y="32"/>
                    <a:pt x="25" y="29"/>
                  </a:cubicBezTo>
                  <a:cubicBezTo>
                    <a:pt x="22" y="28"/>
                    <a:pt x="23" y="30"/>
                    <a:pt x="20" y="30"/>
                  </a:cubicBezTo>
                  <a:cubicBezTo>
                    <a:pt x="20" y="27"/>
                    <a:pt x="18" y="27"/>
                    <a:pt x="16" y="26"/>
                  </a:cubicBezTo>
                  <a:cubicBezTo>
                    <a:pt x="16" y="27"/>
                    <a:pt x="15" y="28"/>
                    <a:pt x="13" y="28"/>
                  </a:cubicBezTo>
                  <a:cubicBezTo>
                    <a:pt x="12" y="25"/>
                    <a:pt x="10" y="22"/>
                    <a:pt x="11" y="18"/>
                  </a:cubicBezTo>
                  <a:cubicBezTo>
                    <a:pt x="18" y="15"/>
                    <a:pt x="16" y="10"/>
                    <a:pt x="16" y="2"/>
                  </a:cubicBezTo>
                  <a:cubicBezTo>
                    <a:pt x="12" y="2"/>
                    <a:pt x="9" y="2"/>
                    <a:pt x="6" y="0"/>
                  </a:cubicBezTo>
                  <a:cubicBezTo>
                    <a:pt x="3" y="3"/>
                    <a:pt x="3" y="9"/>
                    <a:pt x="3" y="15"/>
                  </a:cubicBezTo>
                  <a:cubicBezTo>
                    <a:pt x="1" y="15"/>
                    <a:pt x="2" y="13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2" name="Freeform 159" descr="MAP">
              <a:extLst>
                <a:ext uri="{FF2B5EF4-FFF2-40B4-BE49-F238E27FC236}">
                  <a16:creationId xmlns:a16="http://schemas.microsoft.com/office/drawing/2014/main" id="{ECED5444-DC1D-2ADD-248C-A379D328A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7225" y="3994778"/>
              <a:ext cx="58611" cy="31254"/>
            </a:xfrm>
            <a:custGeom>
              <a:avLst/>
              <a:gdLst>
                <a:gd name="T0" fmla="*/ 0 w 12"/>
                <a:gd name="T1" fmla="*/ 4 h 7"/>
                <a:gd name="T2" fmla="*/ 12 w 12"/>
                <a:gd name="T3" fmla="*/ 6 h 7"/>
                <a:gd name="T4" fmla="*/ 0 w 12"/>
                <a:gd name="T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7">
                  <a:moveTo>
                    <a:pt x="0" y="4"/>
                  </a:moveTo>
                  <a:cubicBezTo>
                    <a:pt x="3" y="7"/>
                    <a:pt x="6" y="7"/>
                    <a:pt x="12" y="6"/>
                  </a:cubicBezTo>
                  <a:cubicBezTo>
                    <a:pt x="12" y="2"/>
                    <a:pt x="2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3" name="Freeform 160" descr="MAP">
              <a:extLst>
                <a:ext uri="{FF2B5EF4-FFF2-40B4-BE49-F238E27FC236}">
                  <a16:creationId xmlns:a16="http://schemas.microsoft.com/office/drawing/2014/main" id="{6BA14AE5-0073-EC00-C441-A1FC1BFF33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5183" y="4090493"/>
              <a:ext cx="32339" cy="37114"/>
            </a:xfrm>
            <a:custGeom>
              <a:avLst/>
              <a:gdLst>
                <a:gd name="T0" fmla="*/ 3 w 7"/>
                <a:gd name="T1" fmla="*/ 0 h 8"/>
                <a:gd name="T2" fmla="*/ 7 w 7"/>
                <a:gd name="T3" fmla="*/ 6 h 8"/>
                <a:gd name="T4" fmla="*/ 3 w 7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8">
                  <a:moveTo>
                    <a:pt x="3" y="0"/>
                  </a:moveTo>
                  <a:cubicBezTo>
                    <a:pt x="0" y="3"/>
                    <a:pt x="5" y="8"/>
                    <a:pt x="7" y="6"/>
                  </a:cubicBezTo>
                  <a:cubicBezTo>
                    <a:pt x="7" y="2"/>
                    <a:pt x="4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4" name="Freeform 161" descr="MAP">
              <a:extLst>
                <a:ext uri="{FF2B5EF4-FFF2-40B4-BE49-F238E27FC236}">
                  <a16:creationId xmlns:a16="http://schemas.microsoft.com/office/drawing/2014/main" id="{20C90129-8796-71D7-9932-33869C2753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5820" y="4113932"/>
              <a:ext cx="24253" cy="27348"/>
            </a:xfrm>
            <a:custGeom>
              <a:avLst/>
              <a:gdLst>
                <a:gd name="T0" fmla="*/ 0 w 5"/>
                <a:gd name="T1" fmla="*/ 4 h 6"/>
                <a:gd name="T2" fmla="*/ 5 w 5"/>
                <a:gd name="T3" fmla="*/ 3 h 6"/>
                <a:gd name="T4" fmla="*/ 0 w 5"/>
                <a:gd name="T5" fmla="*/ 0 h 6"/>
                <a:gd name="T6" fmla="*/ 0 w 5"/>
                <a:gd name="T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">
                  <a:moveTo>
                    <a:pt x="0" y="4"/>
                  </a:moveTo>
                  <a:cubicBezTo>
                    <a:pt x="2" y="4"/>
                    <a:pt x="4" y="6"/>
                    <a:pt x="5" y="3"/>
                  </a:cubicBezTo>
                  <a:cubicBezTo>
                    <a:pt x="4" y="2"/>
                    <a:pt x="2" y="1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5" name="Freeform 162" descr="MAP">
              <a:extLst>
                <a:ext uri="{FF2B5EF4-FFF2-40B4-BE49-F238E27FC236}">
                  <a16:creationId xmlns:a16="http://schemas.microsoft.com/office/drawing/2014/main" id="{82076898-AC80-F312-9DB6-80EC8F0BE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6136" y="4113932"/>
              <a:ext cx="28296" cy="19534"/>
            </a:xfrm>
            <a:custGeom>
              <a:avLst/>
              <a:gdLst>
                <a:gd name="T0" fmla="*/ 4 w 6"/>
                <a:gd name="T1" fmla="*/ 4 h 4"/>
                <a:gd name="T2" fmla="*/ 0 w 6"/>
                <a:gd name="T3" fmla="*/ 0 h 4"/>
                <a:gd name="T4" fmla="*/ 4 w 6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4" y="4"/>
                  </a:moveTo>
                  <a:cubicBezTo>
                    <a:pt x="6" y="2"/>
                    <a:pt x="3" y="0"/>
                    <a:pt x="0" y="0"/>
                  </a:cubicBezTo>
                  <a:cubicBezTo>
                    <a:pt x="0" y="3"/>
                    <a:pt x="2" y="4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6" name="Freeform 163" descr="MAP">
              <a:extLst>
                <a:ext uri="{FF2B5EF4-FFF2-40B4-BE49-F238E27FC236}">
                  <a16:creationId xmlns:a16="http://schemas.microsoft.com/office/drawing/2014/main" id="{4C295F01-460F-B43D-8D67-F3ABF9434A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2080" y="4160810"/>
              <a:ext cx="66697" cy="64462"/>
            </a:xfrm>
            <a:custGeom>
              <a:avLst/>
              <a:gdLst>
                <a:gd name="T0" fmla="*/ 12 w 14"/>
                <a:gd name="T1" fmla="*/ 0 h 14"/>
                <a:gd name="T2" fmla="*/ 5 w 14"/>
                <a:gd name="T3" fmla="*/ 2 h 14"/>
                <a:gd name="T4" fmla="*/ 6 w 14"/>
                <a:gd name="T5" fmla="*/ 8 h 14"/>
                <a:gd name="T6" fmla="*/ 0 w 14"/>
                <a:gd name="T7" fmla="*/ 13 h 14"/>
                <a:gd name="T8" fmla="*/ 12 w 14"/>
                <a:gd name="T9" fmla="*/ 12 h 14"/>
                <a:gd name="T10" fmla="*/ 12 w 14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4">
                  <a:moveTo>
                    <a:pt x="12" y="0"/>
                  </a:moveTo>
                  <a:cubicBezTo>
                    <a:pt x="9" y="0"/>
                    <a:pt x="7" y="0"/>
                    <a:pt x="5" y="2"/>
                  </a:cubicBezTo>
                  <a:cubicBezTo>
                    <a:pt x="4" y="5"/>
                    <a:pt x="6" y="5"/>
                    <a:pt x="6" y="8"/>
                  </a:cubicBezTo>
                  <a:cubicBezTo>
                    <a:pt x="4" y="10"/>
                    <a:pt x="0" y="10"/>
                    <a:pt x="0" y="13"/>
                  </a:cubicBezTo>
                  <a:cubicBezTo>
                    <a:pt x="3" y="14"/>
                    <a:pt x="9" y="13"/>
                    <a:pt x="12" y="12"/>
                  </a:cubicBezTo>
                  <a:cubicBezTo>
                    <a:pt x="12" y="7"/>
                    <a:pt x="14" y="3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7" name="Freeform 164" descr="MAP">
              <a:extLst>
                <a:ext uri="{FF2B5EF4-FFF2-40B4-BE49-F238E27FC236}">
                  <a16:creationId xmlns:a16="http://schemas.microsoft.com/office/drawing/2014/main" id="{D3E24E0F-1BC4-3093-65E5-4C6D2D36F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3863" y="4154950"/>
              <a:ext cx="32339" cy="56646"/>
            </a:xfrm>
            <a:custGeom>
              <a:avLst/>
              <a:gdLst>
                <a:gd name="T0" fmla="*/ 7 w 7"/>
                <a:gd name="T1" fmla="*/ 12 h 12"/>
                <a:gd name="T2" fmla="*/ 0 w 7"/>
                <a:gd name="T3" fmla="*/ 3 h 12"/>
                <a:gd name="T4" fmla="*/ 7 w 7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2">
                  <a:moveTo>
                    <a:pt x="7" y="12"/>
                  </a:moveTo>
                  <a:cubicBezTo>
                    <a:pt x="7" y="7"/>
                    <a:pt x="7" y="0"/>
                    <a:pt x="0" y="3"/>
                  </a:cubicBezTo>
                  <a:cubicBezTo>
                    <a:pt x="3" y="6"/>
                    <a:pt x="3" y="12"/>
                    <a:pt x="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8" name="Freeform 165" descr="MAP">
              <a:extLst>
                <a:ext uri="{FF2B5EF4-FFF2-40B4-BE49-F238E27FC236}">
                  <a16:creationId xmlns:a16="http://schemas.microsoft.com/office/drawing/2014/main" id="{98D0EEEA-9322-C5F0-B80F-81C990358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7168" y="4192064"/>
              <a:ext cx="42445" cy="78133"/>
            </a:xfrm>
            <a:custGeom>
              <a:avLst/>
              <a:gdLst>
                <a:gd name="T0" fmla="*/ 6 w 9"/>
                <a:gd name="T1" fmla="*/ 6 h 17"/>
                <a:gd name="T2" fmla="*/ 3 w 9"/>
                <a:gd name="T3" fmla="*/ 13 h 17"/>
                <a:gd name="T4" fmla="*/ 8 w 9"/>
                <a:gd name="T5" fmla="*/ 16 h 17"/>
                <a:gd name="T6" fmla="*/ 9 w 9"/>
                <a:gd name="T7" fmla="*/ 4 h 17"/>
                <a:gd name="T8" fmla="*/ 7 w 9"/>
                <a:gd name="T9" fmla="*/ 1 h 17"/>
                <a:gd name="T10" fmla="*/ 1 w 9"/>
                <a:gd name="T11" fmla="*/ 0 h 17"/>
                <a:gd name="T12" fmla="*/ 0 w 9"/>
                <a:gd name="T13" fmla="*/ 8 h 17"/>
                <a:gd name="T14" fmla="*/ 6 w 9"/>
                <a:gd name="T15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7">
                  <a:moveTo>
                    <a:pt x="6" y="6"/>
                  </a:moveTo>
                  <a:cubicBezTo>
                    <a:pt x="6" y="10"/>
                    <a:pt x="3" y="10"/>
                    <a:pt x="3" y="13"/>
                  </a:cubicBezTo>
                  <a:cubicBezTo>
                    <a:pt x="4" y="14"/>
                    <a:pt x="6" y="17"/>
                    <a:pt x="8" y="16"/>
                  </a:cubicBezTo>
                  <a:cubicBezTo>
                    <a:pt x="7" y="12"/>
                    <a:pt x="9" y="9"/>
                    <a:pt x="9" y="4"/>
                  </a:cubicBezTo>
                  <a:cubicBezTo>
                    <a:pt x="5" y="5"/>
                    <a:pt x="8" y="4"/>
                    <a:pt x="7" y="1"/>
                  </a:cubicBezTo>
                  <a:cubicBezTo>
                    <a:pt x="4" y="2"/>
                    <a:pt x="3" y="0"/>
                    <a:pt x="1" y="0"/>
                  </a:cubicBezTo>
                  <a:cubicBezTo>
                    <a:pt x="2" y="3"/>
                    <a:pt x="0" y="4"/>
                    <a:pt x="0" y="8"/>
                  </a:cubicBezTo>
                  <a:cubicBezTo>
                    <a:pt x="3" y="9"/>
                    <a:pt x="5" y="4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9" name="Freeform 166" descr="MAP">
              <a:extLst>
                <a:ext uri="{FF2B5EF4-FFF2-40B4-BE49-F238E27FC236}">
                  <a16:creationId xmlns:a16="http://schemas.microsoft.com/office/drawing/2014/main" id="{850B0400-017B-597F-E052-5C5BA2B04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7060" y="4242852"/>
              <a:ext cx="143499" cy="121105"/>
            </a:xfrm>
            <a:custGeom>
              <a:avLst/>
              <a:gdLst>
                <a:gd name="T0" fmla="*/ 14 w 30"/>
                <a:gd name="T1" fmla="*/ 10 h 26"/>
                <a:gd name="T2" fmla="*/ 10 w 30"/>
                <a:gd name="T3" fmla="*/ 7 h 26"/>
                <a:gd name="T4" fmla="*/ 2 w 30"/>
                <a:gd name="T5" fmla="*/ 18 h 26"/>
                <a:gd name="T6" fmla="*/ 7 w 30"/>
                <a:gd name="T7" fmla="*/ 13 h 26"/>
                <a:gd name="T8" fmla="*/ 13 w 30"/>
                <a:gd name="T9" fmla="*/ 13 h 26"/>
                <a:gd name="T10" fmla="*/ 15 w 30"/>
                <a:gd name="T11" fmla="*/ 16 h 26"/>
                <a:gd name="T12" fmla="*/ 14 w 30"/>
                <a:gd name="T13" fmla="*/ 20 h 26"/>
                <a:gd name="T14" fmla="*/ 21 w 30"/>
                <a:gd name="T15" fmla="*/ 23 h 26"/>
                <a:gd name="T16" fmla="*/ 23 w 30"/>
                <a:gd name="T17" fmla="*/ 26 h 26"/>
                <a:gd name="T18" fmla="*/ 25 w 30"/>
                <a:gd name="T19" fmla="*/ 17 h 26"/>
                <a:gd name="T20" fmla="*/ 27 w 30"/>
                <a:gd name="T21" fmla="*/ 20 h 26"/>
                <a:gd name="T22" fmla="*/ 29 w 30"/>
                <a:gd name="T23" fmla="*/ 9 h 26"/>
                <a:gd name="T24" fmla="*/ 23 w 30"/>
                <a:gd name="T25" fmla="*/ 0 h 26"/>
                <a:gd name="T26" fmla="*/ 23 w 30"/>
                <a:gd name="T27" fmla="*/ 5 h 26"/>
                <a:gd name="T28" fmla="*/ 14 w 30"/>
                <a:gd name="T29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26">
                  <a:moveTo>
                    <a:pt x="14" y="10"/>
                  </a:moveTo>
                  <a:cubicBezTo>
                    <a:pt x="12" y="10"/>
                    <a:pt x="13" y="7"/>
                    <a:pt x="10" y="7"/>
                  </a:cubicBezTo>
                  <a:cubicBezTo>
                    <a:pt x="7" y="10"/>
                    <a:pt x="0" y="13"/>
                    <a:pt x="2" y="18"/>
                  </a:cubicBezTo>
                  <a:cubicBezTo>
                    <a:pt x="6" y="19"/>
                    <a:pt x="4" y="14"/>
                    <a:pt x="7" y="13"/>
                  </a:cubicBezTo>
                  <a:cubicBezTo>
                    <a:pt x="7" y="17"/>
                    <a:pt x="11" y="13"/>
                    <a:pt x="13" y="13"/>
                  </a:cubicBezTo>
                  <a:cubicBezTo>
                    <a:pt x="14" y="14"/>
                    <a:pt x="15" y="15"/>
                    <a:pt x="15" y="16"/>
                  </a:cubicBezTo>
                  <a:cubicBezTo>
                    <a:pt x="14" y="16"/>
                    <a:pt x="13" y="18"/>
                    <a:pt x="14" y="20"/>
                  </a:cubicBezTo>
                  <a:cubicBezTo>
                    <a:pt x="15" y="22"/>
                    <a:pt x="19" y="26"/>
                    <a:pt x="21" y="23"/>
                  </a:cubicBezTo>
                  <a:cubicBezTo>
                    <a:pt x="21" y="25"/>
                    <a:pt x="21" y="26"/>
                    <a:pt x="23" y="26"/>
                  </a:cubicBezTo>
                  <a:cubicBezTo>
                    <a:pt x="27" y="25"/>
                    <a:pt x="21" y="18"/>
                    <a:pt x="25" y="17"/>
                  </a:cubicBezTo>
                  <a:cubicBezTo>
                    <a:pt x="25" y="18"/>
                    <a:pt x="26" y="19"/>
                    <a:pt x="27" y="20"/>
                  </a:cubicBezTo>
                  <a:cubicBezTo>
                    <a:pt x="30" y="17"/>
                    <a:pt x="28" y="13"/>
                    <a:pt x="29" y="9"/>
                  </a:cubicBezTo>
                  <a:cubicBezTo>
                    <a:pt x="26" y="8"/>
                    <a:pt x="28" y="1"/>
                    <a:pt x="23" y="0"/>
                  </a:cubicBezTo>
                  <a:cubicBezTo>
                    <a:pt x="23" y="2"/>
                    <a:pt x="23" y="3"/>
                    <a:pt x="23" y="5"/>
                  </a:cubicBezTo>
                  <a:cubicBezTo>
                    <a:pt x="18" y="4"/>
                    <a:pt x="17" y="8"/>
                    <a:pt x="14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0" name="Freeform 167" descr="MAP">
              <a:extLst>
                <a:ext uri="{FF2B5EF4-FFF2-40B4-BE49-F238E27FC236}">
                  <a16:creationId xmlns:a16="http://schemas.microsoft.com/office/drawing/2014/main" id="{5C49317E-2F03-CE8B-7953-9E05C220F3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0887" y="4248712"/>
              <a:ext cx="105097" cy="105481"/>
            </a:xfrm>
            <a:custGeom>
              <a:avLst/>
              <a:gdLst>
                <a:gd name="T0" fmla="*/ 4 w 22"/>
                <a:gd name="T1" fmla="*/ 0 h 23"/>
                <a:gd name="T2" fmla="*/ 5 w 22"/>
                <a:gd name="T3" fmla="*/ 22 h 23"/>
                <a:gd name="T4" fmla="*/ 4 w 22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3">
                  <a:moveTo>
                    <a:pt x="4" y="0"/>
                  </a:moveTo>
                  <a:cubicBezTo>
                    <a:pt x="0" y="6"/>
                    <a:pt x="2" y="15"/>
                    <a:pt x="5" y="22"/>
                  </a:cubicBezTo>
                  <a:cubicBezTo>
                    <a:pt x="22" y="23"/>
                    <a:pt x="11" y="2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1" name="Freeform 168" descr="MAP">
              <a:extLst>
                <a:ext uri="{FF2B5EF4-FFF2-40B4-BE49-F238E27FC236}">
                  <a16:creationId xmlns:a16="http://schemas.microsoft.com/office/drawing/2014/main" id="{9D8BC786-36F6-A2F8-B17E-8102022CC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9115" y="4320985"/>
              <a:ext cx="311249" cy="304720"/>
            </a:xfrm>
            <a:custGeom>
              <a:avLst/>
              <a:gdLst>
                <a:gd name="T0" fmla="*/ 13 w 65"/>
                <a:gd name="T1" fmla="*/ 60 h 66"/>
                <a:gd name="T2" fmla="*/ 22 w 65"/>
                <a:gd name="T3" fmla="*/ 59 h 66"/>
                <a:gd name="T4" fmla="*/ 23 w 65"/>
                <a:gd name="T5" fmla="*/ 63 h 66"/>
                <a:gd name="T6" fmla="*/ 30 w 65"/>
                <a:gd name="T7" fmla="*/ 60 h 66"/>
                <a:gd name="T8" fmla="*/ 37 w 65"/>
                <a:gd name="T9" fmla="*/ 61 h 66"/>
                <a:gd name="T10" fmla="*/ 38 w 65"/>
                <a:gd name="T11" fmla="*/ 66 h 66"/>
                <a:gd name="T12" fmla="*/ 55 w 65"/>
                <a:gd name="T13" fmla="*/ 47 h 66"/>
                <a:gd name="T14" fmla="*/ 58 w 65"/>
                <a:gd name="T15" fmla="*/ 37 h 66"/>
                <a:gd name="T16" fmla="*/ 64 w 65"/>
                <a:gd name="T17" fmla="*/ 36 h 66"/>
                <a:gd name="T18" fmla="*/ 55 w 65"/>
                <a:gd name="T19" fmla="*/ 21 h 66"/>
                <a:gd name="T20" fmla="*/ 56 w 65"/>
                <a:gd name="T21" fmla="*/ 18 h 66"/>
                <a:gd name="T22" fmla="*/ 61 w 65"/>
                <a:gd name="T23" fmla="*/ 16 h 66"/>
                <a:gd name="T24" fmla="*/ 60 w 65"/>
                <a:gd name="T25" fmla="*/ 13 h 66"/>
                <a:gd name="T26" fmla="*/ 65 w 65"/>
                <a:gd name="T27" fmla="*/ 10 h 66"/>
                <a:gd name="T28" fmla="*/ 56 w 65"/>
                <a:gd name="T29" fmla="*/ 6 h 66"/>
                <a:gd name="T30" fmla="*/ 50 w 65"/>
                <a:gd name="T31" fmla="*/ 0 h 66"/>
                <a:gd name="T32" fmla="*/ 42 w 65"/>
                <a:gd name="T33" fmla="*/ 9 h 66"/>
                <a:gd name="T34" fmla="*/ 42 w 65"/>
                <a:gd name="T35" fmla="*/ 12 h 66"/>
                <a:gd name="T36" fmla="*/ 39 w 65"/>
                <a:gd name="T37" fmla="*/ 11 h 66"/>
                <a:gd name="T38" fmla="*/ 17 w 65"/>
                <a:gd name="T39" fmla="*/ 33 h 66"/>
                <a:gd name="T40" fmla="*/ 8 w 65"/>
                <a:gd name="T41" fmla="*/ 30 h 66"/>
                <a:gd name="T42" fmla="*/ 13 w 65"/>
                <a:gd name="T43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5" h="66">
                  <a:moveTo>
                    <a:pt x="13" y="60"/>
                  </a:moveTo>
                  <a:cubicBezTo>
                    <a:pt x="16" y="59"/>
                    <a:pt x="18" y="60"/>
                    <a:pt x="22" y="59"/>
                  </a:cubicBezTo>
                  <a:cubicBezTo>
                    <a:pt x="22" y="61"/>
                    <a:pt x="22" y="63"/>
                    <a:pt x="23" y="63"/>
                  </a:cubicBezTo>
                  <a:cubicBezTo>
                    <a:pt x="24" y="61"/>
                    <a:pt x="28" y="61"/>
                    <a:pt x="30" y="60"/>
                  </a:cubicBezTo>
                  <a:cubicBezTo>
                    <a:pt x="32" y="62"/>
                    <a:pt x="33" y="64"/>
                    <a:pt x="37" y="61"/>
                  </a:cubicBezTo>
                  <a:cubicBezTo>
                    <a:pt x="37" y="63"/>
                    <a:pt x="39" y="64"/>
                    <a:pt x="38" y="66"/>
                  </a:cubicBezTo>
                  <a:cubicBezTo>
                    <a:pt x="52" y="66"/>
                    <a:pt x="45" y="50"/>
                    <a:pt x="55" y="47"/>
                  </a:cubicBezTo>
                  <a:cubicBezTo>
                    <a:pt x="57" y="44"/>
                    <a:pt x="54" y="38"/>
                    <a:pt x="58" y="37"/>
                  </a:cubicBezTo>
                  <a:cubicBezTo>
                    <a:pt x="60" y="37"/>
                    <a:pt x="63" y="39"/>
                    <a:pt x="64" y="36"/>
                  </a:cubicBezTo>
                  <a:cubicBezTo>
                    <a:pt x="58" y="32"/>
                    <a:pt x="58" y="27"/>
                    <a:pt x="55" y="21"/>
                  </a:cubicBezTo>
                  <a:cubicBezTo>
                    <a:pt x="56" y="21"/>
                    <a:pt x="58" y="19"/>
                    <a:pt x="56" y="18"/>
                  </a:cubicBezTo>
                  <a:cubicBezTo>
                    <a:pt x="59" y="18"/>
                    <a:pt x="60" y="17"/>
                    <a:pt x="61" y="16"/>
                  </a:cubicBezTo>
                  <a:cubicBezTo>
                    <a:pt x="62" y="14"/>
                    <a:pt x="58" y="13"/>
                    <a:pt x="60" y="13"/>
                  </a:cubicBezTo>
                  <a:cubicBezTo>
                    <a:pt x="63" y="13"/>
                    <a:pt x="65" y="12"/>
                    <a:pt x="65" y="10"/>
                  </a:cubicBezTo>
                  <a:cubicBezTo>
                    <a:pt x="63" y="9"/>
                    <a:pt x="61" y="6"/>
                    <a:pt x="56" y="6"/>
                  </a:cubicBezTo>
                  <a:cubicBezTo>
                    <a:pt x="57" y="0"/>
                    <a:pt x="52" y="2"/>
                    <a:pt x="50" y="0"/>
                  </a:cubicBezTo>
                  <a:cubicBezTo>
                    <a:pt x="49" y="4"/>
                    <a:pt x="47" y="8"/>
                    <a:pt x="42" y="9"/>
                  </a:cubicBezTo>
                  <a:cubicBezTo>
                    <a:pt x="41" y="11"/>
                    <a:pt x="44" y="12"/>
                    <a:pt x="42" y="12"/>
                  </a:cubicBezTo>
                  <a:cubicBezTo>
                    <a:pt x="41" y="12"/>
                    <a:pt x="40" y="11"/>
                    <a:pt x="39" y="11"/>
                  </a:cubicBezTo>
                  <a:cubicBezTo>
                    <a:pt x="34" y="20"/>
                    <a:pt x="21" y="22"/>
                    <a:pt x="17" y="33"/>
                  </a:cubicBezTo>
                  <a:cubicBezTo>
                    <a:pt x="15" y="31"/>
                    <a:pt x="11" y="31"/>
                    <a:pt x="8" y="30"/>
                  </a:cubicBezTo>
                  <a:cubicBezTo>
                    <a:pt x="0" y="42"/>
                    <a:pt x="13" y="47"/>
                    <a:pt x="13" y="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2" name="Freeform 169" descr="MAP">
              <a:extLst>
                <a:ext uri="{FF2B5EF4-FFF2-40B4-BE49-F238E27FC236}">
                  <a16:creationId xmlns:a16="http://schemas.microsoft.com/office/drawing/2014/main" id="{53E43011-811B-946E-08EC-AAC3C7EE6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7336" y="4358096"/>
              <a:ext cx="543675" cy="388715"/>
            </a:xfrm>
            <a:custGeom>
              <a:avLst/>
              <a:gdLst>
                <a:gd name="T0" fmla="*/ 114 w 114"/>
                <a:gd name="T1" fmla="*/ 84 h 84"/>
                <a:gd name="T2" fmla="*/ 113 w 114"/>
                <a:gd name="T3" fmla="*/ 78 h 84"/>
                <a:gd name="T4" fmla="*/ 104 w 114"/>
                <a:gd name="T5" fmla="*/ 78 h 84"/>
                <a:gd name="T6" fmla="*/ 102 w 114"/>
                <a:gd name="T7" fmla="*/ 73 h 84"/>
                <a:gd name="T8" fmla="*/ 92 w 114"/>
                <a:gd name="T9" fmla="*/ 71 h 84"/>
                <a:gd name="T10" fmla="*/ 80 w 114"/>
                <a:gd name="T11" fmla="*/ 73 h 84"/>
                <a:gd name="T12" fmla="*/ 65 w 114"/>
                <a:gd name="T13" fmla="*/ 67 h 84"/>
                <a:gd name="T14" fmla="*/ 65 w 114"/>
                <a:gd name="T15" fmla="*/ 51 h 84"/>
                <a:gd name="T16" fmla="*/ 56 w 114"/>
                <a:gd name="T17" fmla="*/ 39 h 84"/>
                <a:gd name="T18" fmla="*/ 50 w 114"/>
                <a:gd name="T19" fmla="*/ 37 h 84"/>
                <a:gd name="T20" fmla="*/ 52 w 114"/>
                <a:gd name="T21" fmla="*/ 33 h 84"/>
                <a:gd name="T22" fmla="*/ 38 w 114"/>
                <a:gd name="T23" fmla="*/ 20 h 84"/>
                <a:gd name="T24" fmla="*/ 33 w 114"/>
                <a:gd name="T25" fmla="*/ 21 h 84"/>
                <a:gd name="T26" fmla="*/ 16 w 114"/>
                <a:gd name="T27" fmla="*/ 2 h 84"/>
                <a:gd name="T28" fmla="*/ 3 w 114"/>
                <a:gd name="T29" fmla="*/ 0 h 84"/>
                <a:gd name="T30" fmla="*/ 15 w 114"/>
                <a:gd name="T31" fmla="*/ 20 h 84"/>
                <a:gd name="T32" fmla="*/ 23 w 114"/>
                <a:gd name="T33" fmla="*/ 25 h 84"/>
                <a:gd name="T34" fmla="*/ 24 w 114"/>
                <a:gd name="T35" fmla="*/ 32 h 84"/>
                <a:gd name="T36" fmla="*/ 34 w 114"/>
                <a:gd name="T37" fmla="*/ 43 h 84"/>
                <a:gd name="T38" fmla="*/ 57 w 114"/>
                <a:gd name="T39" fmla="*/ 69 h 84"/>
                <a:gd name="T40" fmla="*/ 64 w 114"/>
                <a:gd name="T41" fmla="*/ 69 h 84"/>
                <a:gd name="T42" fmla="*/ 60 w 114"/>
                <a:gd name="T43" fmla="*/ 73 h 84"/>
                <a:gd name="T44" fmla="*/ 67 w 114"/>
                <a:gd name="T45" fmla="*/ 77 h 84"/>
                <a:gd name="T46" fmla="*/ 114 w 114"/>
                <a:gd name="T4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4" h="84">
                  <a:moveTo>
                    <a:pt x="114" y="84"/>
                  </a:moveTo>
                  <a:cubicBezTo>
                    <a:pt x="111" y="83"/>
                    <a:pt x="114" y="80"/>
                    <a:pt x="113" y="78"/>
                  </a:cubicBezTo>
                  <a:cubicBezTo>
                    <a:pt x="110" y="78"/>
                    <a:pt x="107" y="78"/>
                    <a:pt x="104" y="78"/>
                  </a:cubicBezTo>
                  <a:cubicBezTo>
                    <a:pt x="104" y="76"/>
                    <a:pt x="103" y="74"/>
                    <a:pt x="102" y="73"/>
                  </a:cubicBezTo>
                  <a:cubicBezTo>
                    <a:pt x="97" y="74"/>
                    <a:pt x="95" y="72"/>
                    <a:pt x="92" y="71"/>
                  </a:cubicBezTo>
                  <a:cubicBezTo>
                    <a:pt x="91" y="74"/>
                    <a:pt x="85" y="73"/>
                    <a:pt x="80" y="73"/>
                  </a:cubicBezTo>
                  <a:cubicBezTo>
                    <a:pt x="77" y="66"/>
                    <a:pt x="69" y="71"/>
                    <a:pt x="65" y="67"/>
                  </a:cubicBezTo>
                  <a:cubicBezTo>
                    <a:pt x="64" y="60"/>
                    <a:pt x="64" y="54"/>
                    <a:pt x="65" y="51"/>
                  </a:cubicBezTo>
                  <a:cubicBezTo>
                    <a:pt x="61" y="46"/>
                    <a:pt x="56" y="48"/>
                    <a:pt x="56" y="39"/>
                  </a:cubicBezTo>
                  <a:cubicBezTo>
                    <a:pt x="53" y="40"/>
                    <a:pt x="51" y="39"/>
                    <a:pt x="50" y="37"/>
                  </a:cubicBezTo>
                  <a:cubicBezTo>
                    <a:pt x="51" y="36"/>
                    <a:pt x="52" y="35"/>
                    <a:pt x="52" y="33"/>
                  </a:cubicBezTo>
                  <a:cubicBezTo>
                    <a:pt x="47" y="29"/>
                    <a:pt x="40" y="27"/>
                    <a:pt x="38" y="20"/>
                  </a:cubicBezTo>
                  <a:cubicBezTo>
                    <a:pt x="36" y="20"/>
                    <a:pt x="34" y="21"/>
                    <a:pt x="33" y="21"/>
                  </a:cubicBezTo>
                  <a:cubicBezTo>
                    <a:pt x="29" y="13"/>
                    <a:pt x="20" y="11"/>
                    <a:pt x="16" y="2"/>
                  </a:cubicBezTo>
                  <a:cubicBezTo>
                    <a:pt x="10" y="3"/>
                    <a:pt x="7" y="1"/>
                    <a:pt x="3" y="0"/>
                  </a:cubicBezTo>
                  <a:cubicBezTo>
                    <a:pt x="0" y="11"/>
                    <a:pt x="15" y="9"/>
                    <a:pt x="15" y="20"/>
                  </a:cubicBezTo>
                  <a:cubicBezTo>
                    <a:pt x="18" y="21"/>
                    <a:pt x="21" y="22"/>
                    <a:pt x="23" y="25"/>
                  </a:cubicBezTo>
                  <a:cubicBezTo>
                    <a:pt x="22" y="28"/>
                    <a:pt x="25" y="29"/>
                    <a:pt x="24" y="32"/>
                  </a:cubicBezTo>
                  <a:cubicBezTo>
                    <a:pt x="29" y="34"/>
                    <a:pt x="32" y="39"/>
                    <a:pt x="34" y="43"/>
                  </a:cubicBezTo>
                  <a:cubicBezTo>
                    <a:pt x="40" y="54"/>
                    <a:pt x="48" y="61"/>
                    <a:pt x="57" y="69"/>
                  </a:cubicBezTo>
                  <a:cubicBezTo>
                    <a:pt x="59" y="66"/>
                    <a:pt x="62" y="67"/>
                    <a:pt x="64" y="69"/>
                  </a:cubicBezTo>
                  <a:cubicBezTo>
                    <a:pt x="63" y="71"/>
                    <a:pt x="62" y="72"/>
                    <a:pt x="60" y="73"/>
                  </a:cubicBezTo>
                  <a:cubicBezTo>
                    <a:pt x="63" y="74"/>
                    <a:pt x="68" y="74"/>
                    <a:pt x="67" y="77"/>
                  </a:cubicBezTo>
                  <a:cubicBezTo>
                    <a:pt x="83" y="79"/>
                    <a:pt x="100" y="83"/>
                    <a:pt x="114" y="8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3" name="Freeform 170" descr="MAP">
              <a:extLst>
                <a:ext uri="{FF2B5EF4-FFF2-40B4-BE49-F238E27FC236}">
                  <a16:creationId xmlns:a16="http://schemas.microsoft.com/office/drawing/2014/main" id="{93432F3A-26D9-95E6-804C-A996559F4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4708" y="4455767"/>
              <a:ext cx="46486" cy="82039"/>
            </a:xfrm>
            <a:custGeom>
              <a:avLst/>
              <a:gdLst>
                <a:gd name="T0" fmla="*/ 4 w 10"/>
                <a:gd name="T1" fmla="*/ 0 h 18"/>
                <a:gd name="T2" fmla="*/ 8 w 10"/>
                <a:gd name="T3" fmla="*/ 18 h 18"/>
                <a:gd name="T4" fmla="*/ 5 w 10"/>
                <a:gd name="T5" fmla="*/ 11 h 18"/>
                <a:gd name="T6" fmla="*/ 9 w 10"/>
                <a:gd name="T7" fmla="*/ 12 h 18"/>
                <a:gd name="T8" fmla="*/ 7 w 10"/>
                <a:gd name="T9" fmla="*/ 8 h 18"/>
                <a:gd name="T10" fmla="*/ 9 w 10"/>
                <a:gd name="T11" fmla="*/ 4 h 18"/>
                <a:gd name="T12" fmla="*/ 5 w 10"/>
                <a:gd name="T13" fmla="*/ 4 h 18"/>
                <a:gd name="T14" fmla="*/ 4 w 10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8">
                  <a:moveTo>
                    <a:pt x="4" y="0"/>
                  </a:moveTo>
                  <a:cubicBezTo>
                    <a:pt x="0" y="6"/>
                    <a:pt x="0" y="16"/>
                    <a:pt x="8" y="18"/>
                  </a:cubicBezTo>
                  <a:cubicBezTo>
                    <a:pt x="8" y="15"/>
                    <a:pt x="4" y="15"/>
                    <a:pt x="5" y="11"/>
                  </a:cubicBezTo>
                  <a:cubicBezTo>
                    <a:pt x="7" y="11"/>
                    <a:pt x="8" y="11"/>
                    <a:pt x="9" y="12"/>
                  </a:cubicBezTo>
                  <a:cubicBezTo>
                    <a:pt x="10" y="9"/>
                    <a:pt x="8" y="9"/>
                    <a:pt x="7" y="8"/>
                  </a:cubicBezTo>
                  <a:cubicBezTo>
                    <a:pt x="10" y="7"/>
                    <a:pt x="8" y="5"/>
                    <a:pt x="9" y="4"/>
                  </a:cubicBezTo>
                  <a:cubicBezTo>
                    <a:pt x="8" y="3"/>
                    <a:pt x="6" y="4"/>
                    <a:pt x="5" y="4"/>
                  </a:cubicBezTo>
                  <a:cubicBezTo>
                    <a:pt x="5" y="2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4" name="Freeform 171" descr="MAP">
              <a:extLst>
                <a:ext uri="{FF2B5EF4-FFF2-40B4-BE49-F238E27FC236}">
                  <a16:creationId xmlns:a16="http://schemas.microsoft.com/office/drawing/2014/main" id="{CCC1DCF0-E675-9BD4-BB43-32D26F766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1965" y="4459673"/>
              <a:ext cx="214237" cy="212915"/>
            </a:xfrm>
            <a:custGeom>
              <a:avLst/>
              <a:gdLst>
                <a:gd name="T0" fmla="*/ 43 w 45"/>
                <a:gd name="T1" fmla="*/ 2 h 46"/>
                <a:gd name="T2" fmla="*/ 41 w 45"/>
                <a:gd name="T3" fmla="*/ 1 h 46"/>
                <a:gd name="T4" fmla="*/ 19 w 45"/>
                <a:gd name="T5" fmla="*/ 4 h 46"/>
                <a:gd name="T6" fmla="*/ 5 w 45"/>
                <a:gd name="T7" fmla="*/ 28 h 46"/>
                <a:gd name="T8" fmla="*/ 6 w 45"/>
                <a:gd name="T9" fmla="*/ 33 h 46"/>
                <a:gd name="T10" fmla="*/ 10 w 45"/>
                <a:gd name="T11" fmla="*/ 33 h 46"/>
                <a:gd name="T12" fmla="*/ 8 w 45"/>
                <a:gd name="T13" fmla="*/ 44 h 46"/>
                <a:gd name="T14" fmla="*/ 15 w 45"/>
                <a:gd name="T15" fmla="*/ 44 h 46"/>
                <a:gd name="T16" fmla="*/ 18 w 45"/>
                <a:gd name="T17" fmla="*/ 28 h 46"/>
                <a:gd name="T18" fmla="*/ 22 w 45"/>
                <a:gd name="T19" fmla="*/ 40 h 46"/>
                <a:gd name="T20" fmla="*/ 30 w 45"/>
                <a:gd name="T21" fmla="*/ 37 h 46"/>
                <a:gd name="T22" fmla="*/ 22 w 45"/>
                <a:gd name="T23" fmla="*/ 23 h 46"/>
                <a:gd name="T24" fmla="*/ 33 w 45"/>
                <a:gd name="T25" fmla="*/ 19 h 46"/>
                <a:gd name="T26" fmla="*/ 17 w 45"/>
                <a:gd name="T27" fmla="*/ 20 h 46"/>
                <a:gd name="T28" fmla="*/ 43 w 45"/>
                <a:gd name="T29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5" h="46">
                  <a:moveTo>
                    <a:pt x="43" y="2"/>
                  </a:moveTo>
                  <a:cubicBezTo>
                    <a:pt x="43" y="1"/>
                    <a:pt x="42" y="1"/>
                    <a:pt x="41" y="1"/>
                  </a:cubicBezTo>
                  <a:cubicBezTo>
                    <a:pt x="38" y="12"/>
                    <a:pt x="25" y="4"/>
                    <a:pt x="19" y="4"/>
                  </a:cubicBezTo>
                  <a:cubicBezTo>
                    <a:pt x="8" y="5"/>
                    <a:pt x="11" y="20"/>
                    <a:pt x="5" y="28"/>
                  </a:cubicBezTo>
                  <a:cubicBezTo>
                    <a:pt x="5" y="30"/>
                    <a:pt x="6" y="31"/>
                    <a:pt x="6" y="33"/>
                  </a:cubicBezTo>
                  <a:cubicBezTo>
                    <a:pt x="8" y="33"/>
                    <a:pt x="8" y="31"/>
                    <a:pt x="10" y="33"/>
                  </a:cubicBezTo>
                  <a:cubicBezTo>
                    <a:pt x="10" y="35"/>
                    <a:pt x="10" y="41"/>
                    <a:pt x="8" y="44"/>
                  </a:cubicBezTo>
                  <a:cubicBezTo>
                    <a:pt x="10" y="46"/>
                    <a:pt x="13" y="45"/>
                    <a:pt x="15" y="44"/>
                  </a:cubicBezTo>
                  <a:cubicBezTo>
                    <a:pt x="17" y="39"/>
                    <a:pt x="12" y="29"/>
                    <a:pt x="18" y="28"/>
                  </a:cubicBezTo>
                  <a:cubicBezTo>
                    <a:pt x="16" y="35"/>
                    <a:pt x="23" y="34"/>
                    <a:pt x="22" y="40"/>
                  </a:cubicBezTo>
                  <a:cubicBezTo>
                    <a:pt x="26" y="41"/>
                    <a:pt x="26" y="37"/>
                    <a:pt x="30" y="37"/>
                  </a:cubicBezTo>
                  <a:cubicBezTo>
                    <a:pt x="26" y="33"/>
                    <a:pt x="27" y="27"/>
                    <a:pt x="22" y="23"/>
                  </a:cubicBezTo>
                  <a:cubicBezTo>
                    <a:pt x="27" y="23"/>
                    <a:pt x="29" y="17"/>
                    <a:pt x="33" y="19"/>
                  </a:cubicBezTo>
                  <a:cubicBezTo>
                    <a:pt x="33" y="11"/>
                    <a:pt x="21" y="18"/>
                    <a:pt x="17" y="20"/>
                  </a:cubicBezTo>
                  <a:cubicBezTo>
                    <a:pt x="0" y="0"/>
                    <a:pt x="45" y="19"/>
                    <a:pt x="43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5" name="Freeform 172" descr="MAP">
              <a:extLst>
                <a:ext uri="{FF2B5EF4-FFF2-40B4-BE49-F238E27FC236}">
                  <a16:creationId xmlns:a16="http://schemas.microsoft.com/office/drawing/2014/main" id="{51FB2502-AF13-A680-294A-1847A5846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3845" y="4516318"/>
              <a:ext cx="553780" cy="285187"/>
            </a:xfrm>
            <a:custGeom>
              <a:avLst/>
              <a:gdLst>
                <a:gd name="T0" fmla="*/ 38 w 116"/>
                <a:gd name="T1" fmla="*/ 8 h 62"/>
                <a:gd name="T2" fmla="*/ 24 w 116"/>
                <a:gd name="T3" fmla="*/ 19 h 62"/>
                <a:gd name="T4" fmla="*/ 19 w 116"/>
                <a:gd name="T5" fmla="*/ 14 h 62"/>
                <a:gd name="T6" fmla="*/ 18 w 116"/>
                <a:gd name="T7" fmla="*/ 5 h 62"/>
                <a:gd name="T8" fmla="*/ 0 w 116"/>
                <a:gd name="T9" fmla="*/ 9 h 62"/>
                <a:gd name="T10" fmla="*/ 11 w 116"/>
                <a:gd name="T11" fmla="*/ 14 h 62"/>
                <a:gd name="T12" fmla="*/ 5 w 116"/>
                <a:gd name="T13" fmla="*/ 15 h 62"/>
                <a:gd name="T14" fmla="*/ 11 w 116"/>
                <a:gd name="T15" fmla="*/ 24 h 62"/>
                <a:gd name="T16" fmla="*/ 15 w 116"/>
                <a:gd name="T17" fmla="*/ 19 h 62"/>
                <a:gd name="T18" fmla="*/ 44 w 116"/>
                <a:gd name="T19" fmla="*/ 42 h 62"/>
                <a:gd name="T20" fmla="*/ 38 w 116"/>
                <a:gd name="T21" fmla="*/ 49 h 62"/>
                <a:gd name="T22" fmla="*/ 52 w 116"/>
                <a:gd name="T23" fmla="*/ 47 h 62"/>
                <a:gd name="T24" fmla="*/ 56 w 116"/>
                <a:gd name="T25" fmla="*/ 54 h 62"/>
                <a:gd name="T26" fmla="*/ 71 w 116"/>
                <a:gd name="T27" fmla="*/ 52 h 62"/>
                <a:gd name="T28" fmla="*/ 70 w 116"/>
                <a:gd name="T29" fmla="*/ 48 h 62"/>
                <a:gd name="T30" fmla="*/ 85 w 116"/>
                <a:gd name="T31" fmla="*/ 47 h 62"/>
                <a:gd name="T32" fmla="*/ 113 w 116"/>
                <a:gd name="T33" fmla="*/ 62 h 62"/>
                <a:gd name="T34" fmla="*/ 109 w 116"/>
                <a:gd name="T35" fmla="*/ 55 h 62"/>
                <a:gd name="T36" fmla="*/ 92 w 116"/>
                <a:gd name="T37" fmla="*/ 39 h 62"/>
                <a:gd name="T38" fmla="*/ 97 w 116"/>
                <a:gd name="T39" fmla="*/ 39 h 62"/>
                <a:gd name="T40" fmla="*/ 85 w 116"/>
                <a:gd name="T41" fmla="*/ 30 h 62"/>
                <a:gd name="T42" fmla="*/ 85 w 116"/>
                <a:gd name="T43" fmla="*/ 28 h 62"/>
                <a:gd name="T44" fmla="*/ 38 w 116"/>
                <a:gd name="T45" fmla="*/ 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6" h="62">
                  <a:moveTo>
                    <a:pt x="38" y="8"/>
                  </a:moveTo>
                  <a:cubicBezTo>
                    <a:pt x="33" y="12"/>
                    <a:pt x="28" y="15"/>
                    <a:pt x="24" y="19"/>
                  </a:cubicBezTo>
                  <a:cubicBezTo>
                    <a:pt x="21" y="18"/>
                    <a:pt x="21" y="14"/>
                    <a:pt x="19" y="14"/>
                  </a:cubicBezTo>
                  <a:cubicBezTo>
                    <a:pt x="17" y="11"/>
                    <a:pt x="18" y="10"/>
                    <a:pt x="18" y="5"/>
                  </a:cubicBezTo>
                  <a:cubicBezTo>
                    <a:pt x="12" y="2"/>
                    <a:pt x="1" y="0"/>
                    <a:pt x="0" y="9"/>
                  </a:cubicBezTo>
                  <a:cubicBezTo>
                    <a:pt x="6" y="8"/>
                    <a:pt x="5" y="15"/>
                    <a:pt x="11" y="14"/>
                  </a:cubicBezTo>
                  <a:cubicBezTo>
                    <a:pt x="10" y="16"/>
                    <a:pt x="7" y="15"/>
                    <a:pt x="5" y="15"/>
                  </a:cubicBezTo>
                  <a:cubicBezTo>
                    <a:pt x="9" y="18"/>
                    <a:pt x="8" y="21"/>
                    <a:pt x="11" y="24"/>
                  </a:cubicBezTo>
                  <a:cubicBezTo>
                    <a:pt x="13" y="23"/>
                    <a:pt x="14" y="21"/>
                    <a:pt x="15" y="19"/>
                  </a:cubicBezTo>
                  <a:cubicBezTo>
                    <a:pt x="20" y="29"/>
                    <a:pt x="45" y="26"/>
                    <a:pt x="44" y="42"/>
                  </a:cubicBezTo>
                  <a:cubicBezTo>
                    <a:pt x="40" y="42"/>
                    <a:pt x="37" y="47"/>
                    <a:pt x="38" y="49"/>
                  </a:cubicBezTo>
                  <a:cubicBezTo>
                    <a:pt x="45" y="48"/>
                    <a:pt x="44" y="46"/>
                    <a:pt x="52" y="47"/>
                  </a:cubicBezTo>
                  <a:cubicBezTo>
                    <a:pt x="52" y="50"/>
                    <a:pt x="55" y="51"/>
                    <a:pt x="56" y="54"/>
                  </a:cubicBezTo>
                  <a:cubicBezTo>
                    <a:pt x="62" y="54"/>
                    <a:pt x="68" y="55"/>
                    <a:pt x="71" y="52"/>
                  </a:cubicBezTo>
                  <a:cubicBezTo>
                    <a:pt x="72" y="50"/>
                    <a:pt x="67" y="49"/>
                    <a:pt x="70" y="48"/>
                  </a:cubicBezTo>
                  <a:cubicBezTo>
                    <a:pt x="74" y="45"/>
                    <a:pt x="78" y="44"/>
                    <a:pt x="85" y="47"/>
                  </a:cubicBezTo>
                  <a:cubicBezTo>
                    <a:pt x="89" y="57"/>
                    <a:pt x="101" y="59"/>
                    <a:pt x="113" y="62"/>
                  </a:cubicBezTo>
                  <a:cubicBezTo>
                    <a:pt x="116" y="58"/>
                    <a:pt x="107" y="59"/>
                    <a:pt x="109" y="55"/>
                  </a:cubicBezTo>
                  <a:cubicBezTo>
                    <a:pt x="102" y="52"/>
                    <a:pt x="96" y="47"/>
                    <a:pt x="92" y="39"/>
                  </a:cubicBezTo>
                  <a:cubicBezTo>
                    <a:pt x="94" y="39"/>
                    <a:pt x="95" y="39"/>
                    <a:pt x="97" y="39"/>
                  </a:cubicBezTo>
                  <a:cubicBezTo>
                    <a:pt x="97" y="32"/>
                    <a:pt x="88" y="34"/>
                    <a:pt x="85" y="30"/>
                  </a:cubicBezTo>
                  <a:cubicBezTo>
                    <a:pt x="85" y="29"/>
                    <a:pt x="86" y="29"/>
                    <a:pt x="85" y="28"/>
                  </a:cubicBezTo>
                  <a:cubicBezTo>
                    <a:pt x="73" y="18"/>
                    <a:pt x="53" y="15"/>
                    <a:pt x="38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6" name="Freeform 173" descr="MAP">
              <a:extLst>
                <a:ext uri="{FF2B5EF4-FFF2-40B4-BE49-F238E27FC236}">
                  <a16:creationId xmlns:a16="http://schemas.microsoft.com/office/drawing/2014/main" id="{26610DF1-F76D-A9FF-2CE6-B9A005386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2313" y="4553433"/>
              <a:ext cx="48506" cy="44926"/>
            </a:xfrm>
            <a:custGeom>
              <a:avLst/>
              <a:gdLst>
                <a:gd name="T0" fmla="*/ 5 w 10"/>
                <a:gd name="T1" fmla="*/ 9 h 10"/>
                <a:gd name="T2" fmla="*/ 9 w 10"/>
                <a:gd name="T3" fmla="*/ 10 h 10"/>
                <a:gd name="T4" fmla="*/ 10 w 10"/>
                <a:gd name="T5" fmla="*/ 6 h 10"/>
                <a:gd name="T6" fmla="*/ 4 w 10"/>
                <a:gd name="T7" fmla="*/ 0 h 10"/>
                <a:gd name="T8" fmla="*/ 1 w 10"/>
                <a:gd name="T9" fmla="*/ 1 h 10"/>
                <a:gd name="T10" fmla="*/ 0 w 10"/>
                <a:gd name="T11" fmla="*/ 4 h 10"/>
                <a:gd name="T12" fmla="*/ 5 w 10"/>
                <a:gd name="T13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5" y="9"/>
                  </a:moveTo>
                  <a:cubicBezTo>
                    <a:pt x="7" y="8"/>
                    <a:pt x="7" y="10"/>
                    <a:pt x="9" y="10"/>
                  </a:cubicBezTo>
                  <a:cubicBezTo>
                    <a:pt x="9" y="8"/>
                    <a:pt x="9" y="7"/>
                    <a:pt x="10" y="6"/>
                  </a:cubicBezTo>
                  <a:cubicBezTo>
                    <a:pt x="6" y="6"/>
                    <a:pt x="6" y="2"/>
                    <a:pt x="4" y="0"/>
                  </a:cubicBezTo>
                  <a:cubicBezTo>
                    <a:pt x="4" y="1"/>
                    <a:pt x="2" y="1"/>
                    <a:pt x="1" y="1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4" y="3"/>
                    <a:pt x="4" y="6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7" name="Freeform 174" descr="MAP">
              <a:extLst>
                <a:ext uri="{FF2B5EF4-FFF2-40B4-BE49-F238E27FC236}">
                  <a16:creationId xmlns:a16="http://schemas.microsoft.com/office/drawing/2014/main" id="{889EED8F-AED1-0384-B64E-0F8B720B4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8960" y="4574921"/>
              <a:ext cx="80844" cy="42973"/>
            </a:xfrm>
            <a:custGeom>
              <a:avLst/>
              <a:gdLst>
                <a:gd name="T0" fmla="*/ 0 w 17"/>
                <a:gd name="T1" fmla="*/ 3 h 9"/>
                <a:gd name="T2" fmla="*/ 2 w 17"/>
                <a:gd name="T3" fmla="*/ 7 h 9"/>
                <a:gd name="T4" fmla="*/ 17 w 17"/>
                <a:gd name="T5" fmla="*/ 9 h 9"/>
                <a:gd name="T6" fmla="*/ 0 w 17"/>
                <a:gd name="T7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9">
                  <a:moveTo>
                    <a:pt x="0" y="3"/>
                  </a:moveTo>
                  <a:cubicBezTo>
                    <a:pt x="0" y="6"/>
                    <a:pt x="2" y="6"/>
                    <a:pt x="2" y="7"/>
                  </a:cubicBezTo>
                  <a:cubicBezTo>
                    <a:pt x="8" y="5"/>
                    <a:pt x="10" y="7"/>
                    <a:pt x="17" y="9"/>
                  </a:cubicBezTo>
                  <a:cubicBezTo>
                    <a:pt x="16" y="0"/>
                    <a:pt x="7" y="4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8" name="Freeform 175" descr="MAP">
              <a:extLst>
                <a:ext uri="{FF2B5EF4-FFF2-40B4-BE49-F238E27FC236}">
                  <a16:creationId xmlns:a16="http://schemas.microsoft.com/office/drawing/2014/main" id="{1DF938F4-3C80-D7E7-DDC4-18FE8104EE0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0350" y="4588592"/>
              <a:ext cx="34359" cy="33208"/>
            </a:xfrm>
            <a:custGeom>
              <a:avLst/>
              <a:gdLst>
                <a:gd name="T0" fmla="*/ 0 w 7"/>
                <a:gd name="T1" fmla="*/ 3 h 7"/>
                <a:gd name="T2" fmla="*/ 7 w 7"/>
                <a:gd name="T3" fmla="*/ 5 h 7"/>
                <a:gd name="T4" fmla="*/ 0 w 7"/>
                <a:gd name="T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7">
                  <a:moveTo>
                    <a:pt x="0" y="3"/>
                  </a:moveTo>
                  <a:cubicBezTo>
                    <a:pt x="1" y="5"/>
                    <a:pt x="5" y="7"/>
                    <a:pt x="7" y="5"/>
                  </a:cubicBezTo>
                  <a:cubicBezTo>
                    <a:pt x="7" y="1"/>
                    <a:pt x="2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9" name="Freeform 176" descr="MAP">
              <a:extLst>
                <a:ext uri="{FF2B5EF4-FFF2-40B4-BE49-F238E27FC236}">
                  <a16:creationId xmlns:a16="http://schemas.microsoft.com/office/drawing/2014/main" id="{214F3E88-324D-66AE-51D5-F0D34DB4E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6786" y="4621801"/>
              <a:ext cx="115204" cy="78133"/>
            </a:xfrm>
            <a:custGeom>
              <a:avLst/>
              <a:gdLst>
                <a:gd name="T0" fmla="*/ 24 w 24"/>
                <a:gd name="T1" fmla="*/ 5 h 17"/>
                <a:gd name="T2" fmla="*/ 23 w 24"/>
                <a:gd name="T3" fmla="*/ 0 h 17"/>
                <a:gd name="T4" fmla="*/ 19 w 24"/>
                <a:gd name="T5" fmla="*/ 1 h 17"/>
                <a:gd name="T6" fmla="*/ 13 w 24"/>
                <a:gd name="T7" fmla="*/ 9 h 17"/>
                <a:gd name="T8" fmla="*/ 9 w 24"/>
                <a:gd name="T9" fmla="*/ 6 h 17"/>
                <a:gd name="T10" fmla="*/ 0 w 24"/>
                <a:gd name="T11" fmla="*/ 9 h 17"/>
                <a:gd name="T12" fmla="*/ 23 w 24"/>
                <a:gd name="T13" fmla="*/ 9 h 17"/>
                <a:gd name="T14" fmla="*/ 24 w 24"/>
                <a:gd name="T15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7">
                  <a:moveTo>
                    <a:pt x="24" y="5"/>
                  </a:moveTo>
                  <a:cubicBezTo>
                    <a:pt x="24" y="3"/>
                    <a:pt x="24" y="2"/>
                    <a:pt x="23" y="0"/>
                  </a:cubicBezTo>
                  <a:cubicBezTo>
                    <a:pt x="22" y="2"/>
                    <a:pt x="21" y="1"/>
                    <a:pt x="19" y="1"/>
                  </a:cubicBezTo>
                  <a:cubicBezTo>
                    <a:pt x="20" y="6"/>
                    <a:pt x="15" y="6"/>
                    <a:pt x="13" y="9"/>
                  </a:cubicBezTo>
                  <a:cubicBezTo>
                    <a:pt x="11" y="9"/>
                    <a:pt x="11" y="7"/>
                    <a:pt x="9" y="6"/>
                  </a:cubicBezTo>
                  <a:cubicBezTo>
                    <a:pt x="9" y="11"/>
                    <a:pt x="3" y="7"/>
                    <a:pt x="0" y="9"/>
                  </a:cubicBezTo>
                  <a:cubicBezTo>
                    <a:pt x="5" y="17"/>
                    <a:pt x="17" y="13"/>
                    <a:pt x="23" y="9"/>
                  </a:cubicBezTo>
                  <a:cubicBezTo>
                    <a:pt x="22" y="6"/>
                    <a:pt x="22" y="6"/>
                    <a:pt x="24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0" name="Freeform 177" descr="MAP">
              <a:extLst>
                <a:ext uri="{FF2B5EF4-FFF2-40B4-BE49-F238E27FC236}">
                  <a16:creationId xmlns:a16="http://schemas.microsoft.com/office/drawing/2014/main" id="{F41F6B8F-991A-0965-E207-E6DB16E688E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3669" y="4727280"/>
              <a:ext cx="66697" cy="37114"/>
            </a:xfrm>
            <a:custGeom>
              <a:avLst/>
              <a:gdLst>
                <a:gd name="T0" fmla="*/ 7 w 14"/>
                <a:gd name="T1" fmla="*/ 0 h 8"/>
                <a:gd name="T2" fmla="*/ 0 w 14"/>
                <a:gd name="T3" fmla="*/ 3 h 8"/>
                <a:gd name="T4" fmla="*/ 0 w 14"/>
                <a:gd name="T5" fmla="*/ 6 h 8"/>
                <a:gd name="T6" fmla="*/ 14 w 14"/>
                <a:gd name="T7" fmla="*/ 4 h 8"/>
                <a:gd name="T8" fmla="*/ 7 w 14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8">
                  <a:moveTo>
                    <a:pt x="7" y="0"/>
                  </a:moveTo>
                  <a:cubicBezTo>
                    <a:pt x="6" y="2"/>
                    <a:pt x="2" y="2"/>
                    <a:pt x="0" y="3"/>
                  </a:cubicBezTo>
                  <a:cubicBezTo>
                    <a:pt x="0" y="4"/>
                    <a:pt x="0" y="5"/>
                    <a:pt x="0" y="6"/>
                  </a:cubicBezTo>
                  <a:cubicBezTo>
                    <a:pt x="3" y="8"/>
                    <a:pt x="12" y="5"/>
                    <a:pt x="14" y="4"/>
                  </a:cubicBezTo>
                  <a:cubicBezTo>
                    <a:pt x="14" y="0"/>
                    <a:pt x="8" y="2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1" name="Freeform 178" descr="MAP">
              <a:extLst>
                <a:ext uri="{FF2B5EF4-FFF2-40B4-BE49-F238E27FC236}">
                  <a16:creationId xmlns:a16="http://schemas.microsoft.com/office/drawing/2014/main" id="{0ED42964-051D-4963-DC60-17F8F0EA5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4512" y="4733139"/>
              <a:ext cx="94992" cy="27348"/>
            </a:xfrm>
            <a:custGeom>
              <a:avLst/>
              <a:gdLst>
                <a:gd name="T0" fmla="*/ 20 w 20"/>
                <a:gd name="T1" fmla="*/ 0 h 6"/>
                <a:gd name="T2" fmla="*/ 3 w 20"/>
                <a:gd name="T3" fmla="*/ 0 h 6"/>
                <a:gd name="T4" fmla="*/ 1 w 20"/>
                <a:gd name="T5" fmla="*/ 4 h 6"/>
                <a:gd name="T6" fmla="*/ 20 w 20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6">
                  <a:moveTo>
                    <a:pt x="20" y="0"/>
                  </a:moveTo>
                  <a:cubicBezTo>
                    <a:pt x="15" y="0"/>
                    <a:pt x="10" y="4"/>
                    <a:pt x="3" y="0"/>
                  </a:cubicBezTo>
                  <a:cubicBezTo>
                    <a:pt x="3" y="2"/>
                    <a:pt x="0" y="1"/>
                    <a:pt x="1" y="4"/>
                  </a:cubicBezTo>
                  <a:cubicBezTo>
                    <a:pt x="7" y="6"/>
                    <a:pt x="18" y="5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2" name="Freeform 179" descr="MAP">
              <a:extLst>
                <a:ext uri="{FF2B5EF4-FFF2-40B4-BE49-F238E27FC236}">
                  <a16:creationId xmlns:a16="http://schemas.microsoft.com/office/drawing/2014/main" id="{40A742F5-013B-E50A-5B7D-DA5949714F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6973" y="4727280"/>
              <a:ext cx="38401" cy="29303"/>
            </a:xfrm>
            <a:custGeom>
              <a:avLst/>
              <a:gdLst>
                <a:gd name="T0" fmla="*/ 8 w 8"/>
                <a:gd name="T1" fmla="*/ 1 h 6"/>
                <a:gd name="T2" fmla="*/ 0 w 8"/>
                <a:gd name="T3" fmla="*/ 2 h 6"/>
                <a:gd name="T4" fmla="*/ 8 w 8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8" y="1"/>
                  </a:moveTo>
                  <a:cubicBezTo>
                    <a:pt x="5" y="0"/>
                    <a:pt x="2" y="0"/>
                    <a:pt x="0" y="2"/>
                  </a:cubicBezTo>
                  <a:cubicBezTo>
                    <a:pt x="3" y="4"/>
                    <a:pt x="7" y="6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3" name="Freeform 180" descr="MAP">
              <a:extLst>
                <a:ext uri="{FF2B5EF4-FFF2-40B4-BE49-F238E27FC236}">
                  <a16:creationId xmlns:a16="http://schemas.microsoft.com/office/drawing/2014/main" id="{6A52C8E3-A4AC-C878-F303-8954CA2F1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3653" y="4733139"/>
              <a:ext cx="101056" cy="58601"/>
            </a:xfrm>
            <a:custGeom>
              <a:avLst/>
              <a:gdLst>
                <a:gd name="T0" fmla="*/ 20 w 21"/>
                <a:gd name="T1" fmla="*/ 0 h 13"/>
                <a:gd name="T2" fmla="*/ 0 w 21"/>
                <a:gd name="T3" fmla="*/ 13 h 13"/>
                <a:gd name="T4" fmla="*/ 21 w 21"/>
                <a:gd name="T5" fmla="*/ 3 h 13"/>
                <a:gd name="T6" fmla="*/ 20 w 21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3">
                  <a:moveTo>
                    <a:pt x="20" y="0"/>
                  </a:moveTo>
                  <a:cubicBezTo>
                    <a:pt x="12" y="3"/>
                    <a:pt x="1" y="3"/>
                    <a:pt x="0" y="13"/>
                  </a:cubicBezTo>
                  <a:cubicBezTo>
                    <a:pt x="8" y="10"/>
                    <a:pt x="13" y="5"/>
                    <a:pt x="21" y="3"/>
                  </a:cubicBezTo>
                  <a:cubicBezTo>
                    <a:pt x="21" y="1"/>
                    <a:pt x="21" y="1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4" name="Freeform 181" descr="MAP">
              <a:extLst>
                <a:ext uri="{FF2B5EF4-FFF2-40B4-BE49-F238E27FC236}">
                  <a16:creationId xmlns:a16="http://schemas.microsoft.com/office/drawing/2014/main" id="{3B2ADC71-66E9-9069-1405-A3438A48AC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4303" y="4760487"/>
              <a:ext cx="48506" cy="37114"/>
            </a:xfrm>
            <a:custGeom>
              <a:avLst/>
              <a:gdLst>
                <a:gd name="T0" fmla="*/ 10 w 10"/>
                <a:gd name="T1" fmla="*/ 6 h 8"/>
                <a:gd name="T2" fmla="*/ 0 w 10"/>
                <a:gd name="T3" fmla="*/ 2 h 8"/>
                <a:gd name="T4" fmla="*/ 10 w 10"/>
                <a:gd name="T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8">
                  <a:moveTo>
                    <a:pt x="10" y="6"/>
                  </a:moveTo>
                  <a:cubicBezTo>
                    <a:pt x="10" y="2"/>
                    <a:pt x="4" y="0"/>
                    <a:pt x="0" y="2"/>
                  </a:cubicBezTo>
                  <a:cubicBezTo>
                    <a:pt x="2" y="4"/>
                    <a:pt x="7" y="8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5" name="Freeform 182" descr="MAP">
              <a:extLst>
                <a:ext uri="{FF2B5EF4-FFF2-40B4-BE49-F238E27FC236}">
                  <a16:creationId xmlns:a16="http://schemas.microsoft.com/office/drawing/2014/main" id="{2259DDD5-BD06-18BB-2F3E-9BF4A7366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8571" y="4801507"/>
              <a:ext cx="1139901" cy="853610"/>
            </a:xfrm>
            <a:custGeom>
              <a:avLst/>
              <a:gdLst>
                <a:gd name="T0" fmla="*/ 221 w 239"/>
                <a:gd name="T1" fmla="*/ 77 h 185"/>
                <a:gd name="T2" fmla="*/ 221 w 239"/>
                <a:gd name="T3" fmla="*/ 72 h 185"/>
                <a:gd name="T4" fmla="*/ 214 w 239"/>
                <a:gd name="T5" fmla="*/ 69 h 185"/>
                <a:gd name="T6" fmla="*/ 209 w 239"/>
                <a:gd name="T7" fmla="*/ 56 h 185"/>
                <a:gd name="T8" fmla="*/ 189 w 239"/>
                <a:gd name="T9" fmla="*/ 24 h 185"/>
                <a:gd name="T10" fmla="*/ 180 w 239"/>
                <a:gd name="T11" fmla="*/ 21 h 185"/>
                <a:gd name="T12" fmla="*/ 170 w 239"/>
                <a:gd name="T13" fmla="*/ 0 h 185"/>
                <a:gd name="T14" fmla="*/ 158 w 239"/>
                <a:gd name="T15" fmla="*/ 41 h 185"/>
                <a:gd name="T16" fmla="*/ 132 w 239"/>
                <a:gd name="T17" fmla="*/ 24 h 185"/>
                <a:gd name="T18" fmla="*/ 134 w 239"/>
                <a:gd name="T19" fmla="*/ 16 h 185"/>
                <a:gd name="T20" fmla="*/ 141 w 239"/>
                <a:gd name="T21" fmla="*/ 9 h 185"/>
                <a:gd name="T22" fmla="*/ 128 w 239"/>
                <a:gd name="T23" fmla="*/ 6 h 185"/>
                <a:gd name="T24" fmla="*/ 111 w 239"/>
                <a:gd name="T25" fmla="*/ 3 h 185"/>
                <a:gd name="T26" fmla="*/ 114 w 239"/>
                <a:gd name="T27" fmla="*/ 8 h 185"/>
                <a:gd name="T28" fmla="*/ 105 w 239"/>
                <a:gd name="T29" fmla="*/ 8 h 185"/>
                <a:gd name="T30" fmla="*/ 97 w 239"/>
                <a:gd name="T31" fmla="*/ 25 h 185"/>
                <a:gd name="T32" fmla="*/ 89 w 239"/>
                <a:gd name="T33" fmla="*/ 24 h 185"/>
                <a:gd name="T34" fmla="*/ 81 w 239"/>
                <a:gd name="T35" fmla="*/ 17 h 185"/>
                <a:gd name="T36" fmla="*/ 71 w 239"/>
                <a:gd name="T37" fmla="*/ 23 h 185"/>
                <a:gd name="T38" fmla="*/ 66 w 239"/>
                <a:gd name="T39" fmla="*/ 32 h 185"/>
                <a:gd name="T40" fmla="*/ 62 w 239"/>
                <a:gd name="T41" fmla="*/ 32 h 185"/>
                <a:gd name="T42" fmla="*/ 60 w 239"/>
                <a:gd name="T43" fmla="*/ 37 h 185"/>
                <a:gd name="T44" fmla="*/ 57 w 239"/>
                <a:gd name="T45" fmla="*/ 33 h 185"/>
                <a:gd name="T46" fmla="*/ 54 w 239"/>
                <a:gd name="T47" fmla="*/ 44 h 185"/>
                <a:gd name="T48" fmla="*/ 35 w 239"/>
                <a:gd name="T49" fmla="*/ 55 h 185"/>
                <a:gd name="T50" fmla="*/ 8 w 239"/>
                <a:gd name="T51" fmla="*/ 69 h 185"/>
                <a:gd name="T52" fmla="*/ 5 w 239"/>
                <a:gd name="T53" fmla="*/ 68 h 185"/>
                <a:gd name="T54" fmla="*/ 7 w 239"/>
                <a:gd name="T55" fmla="*/ 94 h 185"/>
                <a:gd name="T56" fmla="*/ 2 w 239"/>
                <a:gd name="T57" fmla="*/ 88 h 185"/>
                <a:gd name="T58" fmla="*/ 0 w 239"/>
                <a:gd name="T59" fmla="*/ 96 h 185"/>
                <a:gd name="T60" fmla="*/ 15 w 239"/>
                <a:gd name="T61" fmla="*/ 144 h 185"/>
                <a:gd name="T62" fmla="*/ 12 w 239"/>
                <a:gd name="T63" fmla="*/ 144 h 185"/>
                <a:gd name="T64" fmla="*/ 12 w 239"/>
                <a:gd name="T65" fmla="*/ 151 h 185"/>
                <a:gd name="T66" fmla="*/ 31 w 239"/>
                <a:gd name="T67" fmla="*/ 156 h 185"/>
                <a:gd name="T68" fmla="*/ 63 w 239"/>
                <a:gd name="T69" fmla="*/ 148 h 185"/>
                <a:gd name="T70" fmla="*/ 108 w 239"/>
                <a:gd name="T71" fmla="*/ 132 h 185"/>
                <a:gd name="T72" fmla="*/ 123 w 239"/>
                <a:gd name="T73" fmla="*/ 137 h 185"/>
                <a:gd name="T74" fmla="*/ 123 w 239"/>
                <a:gd name="T75" fmla="*/ 143 h 185"/>
                <a:gd name="T76" fmla="*/ 134 w 239"/>
                <a:gd name="T77" fmla="*/ 157 h 185"/>
                <a:gd name="T78" fmla="*/ 146 w 239"/>
                <a:gd name="T79" fmla="*/ 142 h 185"/>
                <a:gd name="T80" fmla="*/ 143 w 239"/>
                <a:gd name="T81" fmla="*/ 154 h 185"/>
                <a:gd name="T82" fmla="*/ 139 w 239"/>
                <a:gd name="T83" fmla="*/ 154 h 185"/>
                <a:gd name="T84" fmla="*/ 139 w 239"/>
                <a:gd name="T85" fmla="*/ 158 h 185"/>
                <a:gd name="T86" fmla="*/ 145 w 239"/>
                <a:gd name="T87" fmla="*/ 158 h 185"/>
                <a:gd name="T88" fmla="*/ 148 w 239"/>
                <a:gd name="T89" fmla="*/ 152 h 185"/>
                <a:gd name="T90" fmla="*/ 147 w 239"/>
                <a:gd name="T91" fmla="*/ 161 h 185"/>
                <a:gd name="T92" fmla="*/ 153 w 239"/>
                <a:gd name="T93" fmla="*/ 159 h 185"/>
                <a:gd name="T94" fmla="*/ 156 w 239"/>
                <a:gd name="T95" fmla="*/ 173 h 185"/>
                <a:gd name="T96" fmla="*/ 178 w 239"/>
                <a:gd name="T97" fmla="*/ 183 h 185"/>
                <a:gd name="T98" fmla="*/ 186 w 239"/>
                <a:gd name="T99" fmla="*/ 177 h 185"/>
                <a:gd name="T100" fmla="*/ 194 w 239"/>
                <a:gd name="T101" fmla="*/ 185 h 185"/>
                <a:gd name="T102" fmla="*/ 216 w 239"/>
                <a:gd name="T103" fmla="*/ 173 h 185"/>
                <a:gd name="T104" fmla="*/ 224 w 239"/>
                <a:gd name="T105" fmla="*/ 143 h 185"/>
                <a:gd name="T106" fmla="*/ 230 w 239"/>
                <a:gd name="T107" fmla="*/ 139 h 185"/>
                <a:gd name="T108" fmla="*/ 234 w 239"/>
                <a:gd name="T109" fmla="*/ 102 h 185"/>
                <a:gd name="T110" fmla="*/ 221 w 239"/>
                <a:gd name="T111" fmla="*/ 77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39" h="185">
                  <a:moveTo>
                    <a:pt x="221" y="77"/>
                  </a:moveTo>
                  <a:cubicBezTo>
                    <a:pt x="221" y="75"/>
                    <a:pt x="221" y="74"/>
                    <a:pt x="221" y="72"/>
                  </a:cubicBezTo>
                  <a:cubicBezTo>
                    <a:pt x="219" y="70"/>
                    <a:pt x="215" y="69"/>
                    <a:pt x="214" y="69"/>
                  </a:cubicBezTo>
                  <a:cubicBezTo>
                    <a:pt x="214" y="63"/>
                    <a:pt x="208" y="62"/>
                    <a:pt x="209" y="56"/>
                  </a:cubicBezTo>
                  <a:cubicBezTo>
                    <a:pt x="193" y="53"/>
                    <a:pt x="192" y="40"/>
                    <a:pt x="189" y="24"/>
                  </a:cubicBezTo>
                  <a:cubicBezTo>
                    <a:pt x="184" y="24"/>
                    <a:pt x="185" y="18"/>
                    <a:pt x="180" y="21"/>
                  </a:cubicBezTo>
                  <a:cubicBezTo>
                    <a:pt x="178" y="13"/>
                    <a:pt x="178" y="2"/>
                    <a:pt x="170" y="0"/>
                  </a:cubicBezTo>
                  <a:cubicBezTo>
                    <a:pt x="161" y="13"/>
                    <a:pt x="172" y="32"/>
                    <a:pt x="158" y="41"/>
                  </a:cubicBezTo>
                  <a:cubicBezTo>
                    <a:pt x="150" y="34"/>
                    <a:pt x="139" y="31"/>
                    <a:pt x="132" y="24"/>
                  </a:cubicBezTo>
                  <a:cubicBezTo>
                    <a:pt x="134" y="22"/>
                    <a:pt x="136" y="19"/>
                    <a:pt x="134" y="16"/>
                  </a:cubicBezTo>
                  <a:cubicBezTo>
                    <a:pt x="139" y="16"/>
                    <a:pt x="139" y="11"/>
                    <a:pt x="141" y="9"/>
                  </a:cubicBezTo>
                  <a:cubicBezTo>
                    <a:pt x="138" y="4"/>
                    <a:pt x="130" y="11"/>
                    <a:pt x="128" y="6"/>
                  </a:cubicBezTo>
                  <a:cubicBezTo>
                    <a:pt x="121" y="10"/>
                    <a:pt x="116" y="1"/>
                    <a:pt x="111" y="3"/>
                  </a:cubicBezTo>
                  <a:cubicBezTo>
                    <a:pt x="110" y="8"/>
                    <a:pt x="114" y="3"/>
                    <a:pt x="114" y="8"/>
                  </a:cubicBezTo>
                  <a:cubicBezTo>
                    <a:pt x="112" y="10"/>
                    <a:pt x="107" y="8"/>
                    <a:pt x="105" y="8"/>
                  </a:cubicBezTo>
                  <a:cubicBezTo>
                    <a:pt x="102" y="13"/>
                    <a:pt x="93" y="18"/>
                    <a:pt x="97" y="25"/>
                  </a:cubicBezTo>
                  <a:cubicBezTo>
                    <a:pt x="96" y="24"/>
                    <a:pt x="91" y="22"/>
                    <a:pt x="89" y="24"/>
                  </a:cubicBezTo>
                  <a:cubicBezTo>
                    <a:pt x="88" y="20"/>
                    <a:pt x="85" y="18"/>
                    <a:pt x="81" y="17"/>
                  </a:cubicBezTo>
                  <a:cubicBezTo>
                    <a:pt x="79" y="19"/>
                    <a:pt x="76" y="21"/>
                    <a:pt x="71" y="23"/>
                  </a:cubicBezTo>
                  <a:cubicBezTo>
                    <a:pt x="73" y="29"/>
                    <a:pt x="64" y="25"/>
                    <a:pt x="66" y="32"/>
                  </a:cubicBezTo>
                  <a:cubicBezTo>
                    <a:pt x="65" y="32"/>
                    <a:pt x="63" y="32"/>
                    <a:pt x="62" y="32"/>
                  </a:cubicBezTo>
                  <a:cubicBezTo>
                    <a:pt x="60" y="34"/>
                    <a:pt x="63" y="37"/>
                    <a:pt x="60" y="37"/>
                  </a:cubicBezTo>
                  <a:cubicBezTo>
                    <a:pt x="60" y="35"/>
                    <a:pt x="60" y="33"/>
                    <a:pt x="57" y="33"/>
                  </a:cubicBezTo>
                  <a:cubicBezTo>
                    <a:pt x="56" y="37"/>
                    <a:pt x="51" y="39"/>
                    <a:pt x="54" y="44"/>
                  </a:cubicBezTo>
                  <a:cubicBezTo>
                    <a:pt x="47" y="47"/>
                    <a:pt x="45" y="58"/>
                    <a:pt x="35" y="55"/>
                  </a:cubicBezTo>
                  <a:cubicBezTo>
                    <a:pt x="27" y="60"/>
                    <a:pt x="13" y="61"/>
                    <a:pt x="8" y="69"/>
                  </a:cubicBezTo>
                  <a:cubicBezTo>
                    <a:pt x="7" y="68"/>
                    <a:pt x="6" y="68"/>
                    <a:pt x="5" y="68"/>
                  </a:cubicBezTo>
                  <a:cubicBezTo>
                    <a:pt x="3" y="77"/>
                    <a:pt x="0" y="87"/>
                    <a:pt x="7" y="94"/>
                  </a:cubicBezTo>
                  <a:cubicBezTo>
                    <a:pt x="4" y="93"/>
                    <a:pt x="4" y="90"/>
                    <a:pt x="2" y="88"/>
                  </a:cubicBezTo>
                  <a:cubicBezTo>
                    <a:pt x="3" y="93"/>
                    <a:pt x="0" y="92"/>
                    <a:pt x="0" y="96"/>
                  </a:cubicBezTo>
                  <a:cubicBezTo>
                    <a:pt x="8" y="108"/>
                    <a:pt x="15" y="125"/>
                    <a:pt x="15" y="144"/>
                  </a:cubicBezTo>
                  <a:cubicBezTo>
                    <a:pt x="13" y="145"/>
                    <a:pt x="14" y="144"/>
                    <a:pt x="12" y="144"/>
                  </a:cubicBezTo>
                  <a:cubicBezTo>
                    <a:pt x="12" y="146"/>
                    <a:pt x="12" y="149"/>
                    <a:pt x="12" y="151"/>
                  </a:cubicBezTo>
                  <a:cubicBezTo>
                    <a:pt x="18" y="153"/>
                    <a:pt x="21" y="158"/>
                    <a:pt x="31" y="156"/>
                  </a:cubicBezTo>
                  <a:cubicBezTo>
                    <a:pt x="37" y="147"/>
                    <a:pt x="51" y="149"/>
                    <a:pt x="63" y="148"/>
                  </a:cubicBezTo>
                  <a:cubicBezTo>
                    <a:pt x="71" y="135"/>
                    <a:pt x="89" y="134"/>
                    <a:pt x="108" y="132"/>
                  </a:cubicBezTo>
                  <a:cubicBezTo>
                    <a:pt x="112" y="136"/>
                    <a:pt x="117" y="135"/>
                    <a:pt x="123" y="137"/>
                  </a:cubicBezTo>
                  <a:cubicBezTo>
                    <a:pt x="122" y="140"/>
                    <a:pt x="122" y="140"/>
                    <a:pt x="123" y="143"/>
                  </a:cubicBezTo>
                  <a:cubicBezTo>
                    <a:pt x="131" y="143"/>
                    <a:pt x="128" y="154"/>
                    <a:pt x="134" y="157"/>
                  </a:cubicBezTo>
                  <a:cubicBezTo>
                    <a:pt x="135" y="150"/>
                    <a:pt x="143" y="145"/>
                    <a:pt x="146" y="142"/>
                  </a:cubicBezTo>
                  <a:cubicBezTo>
                    <a:pt x="144" y="145"/>
                    <a:pt x="142" y="148"/>
                    <a:pt x="143" y="154"/>
                  </a:cubicBezTo>
                  <a:cubicBezTo>
                    <a:pt x="142" y="154"/>
                    <a:pt x="141" y="154"/>
                    <a:pt x="139" y="154"/>
                  </a:cubicBezTo>
                  <a:cubicBezTo>
                    <a:pt x="140" y="155"/>
                    <a:pt x="139" y="157"/>
                    <a:pt x="139" y="158"/>
                  </a:cubicBezTo>
                  <a:cubicBezTo>
                    <a:pt x="140" y="159"/>
                    <a:pt x="142" y="157"/>
                    <a:pt x="145" y="158"/>
                  </a:cubicBezTo>
                  <a:cubicBezTo>
                    <a:pt x="145" y="155"/>
                    <a:pt x="146" y="153"/>
                    <a:pt x="148" y="152"/>
                  </a:cubicBezTo>
                  <a:cubicBezTo>
                    <a:pt x="150" y="155"/>
                    <a:pt x="146" y="157"/>
                    <a:pt x="147" y="161"/>
                  </a:cubicBezTo>
                  <a:cubicBezTo>
                    <a:pt x="149" y="161"/>
                    <a:pt x="151" y="160"/>
                    <a:pt x="153" y="159"/>
                  </a:cubicBezTo>
                  <a:cubicBezTo>
                    <a:pt x="154" y="163"/>
                    <a:pt x="157" y="166"/>
                    <a:pt x="156" y="173"/>
                  </a:cubicBezTo>
                  <a:cubicBezTo>
                    <a:pt x="161" y="180"/>
                    <a:pt x="169" y="180"/>
                    <a:pt x="178" y="183"/>
                  </a:cubicBezTo>
                  <a:cubicBezTo>
                    <a:pt x="181" y="182"/>
                    <a:pt x="187" y="180"/>
                    <a:pt x="186" y="177"/>
                  </a:cubicBezTo>
                  <a:cubicBezTo>
                    <a:pt x="189" y="180"/>
                    <a:pt x="191" y="183"/>
                    <a:pt x="194" y="185"/>
                  </a:cubicBezTo>
                  <a:cubicBezTo>
                    <a:pt x="199" y="179"/>
                    <a:pt x="208" y="177"/>
                    <a:pt x="216" y="173"/>
                  </a:cubicBezTo>
                  <a:cubicBezTo>
                    <a:pt x="214" y="159"/>
                    <a:pt x="224" y="156"/>
                    <a:pt x="224" y="143"/>
                  </a:cubicBezTo>
                  <a:cubicBezTo>
                    <a:pt x="226" y="141"/>
                    <a:pt x="228" y="140"/>
                    <a:pt x="230" y="139"/>
                  </a:cubicBezTo>
                  <a:cubicBezTo>
                    <a:pt x="233" y="128"/>
                    <a:pt x="239" y="114"/>
                    <a:pt x="234" y="102"/>
                  </a:cubicBezTo>
                  <a:cubicBezTo>
                    <a:pt x="236" y="87"/>
                    <a:pt x="227" y="83"/>
                    <a:pt x="221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6" name="Freeform 183" descr="MAP">
              <a:extLst>
                <a:ext uri="{FF2B5EF4-FFF2-40B4-BE49-F238E27FC236}">
                  <a16:creationId xmlns:a16="http://schemas.microsoft.com/office/drawing/2014/main" id="{B9653657-C137-8278-2F80-2AA0AB492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0229" y="4838620"/>
              <a:ext cx="228385" cy="386760"/>
            </a:xfrm>
            <a:custGeom>
              <a:avLst/>
              <a:gdLst>
                <a:gd name="T0" fmla="*/ 37 w 48"/>
                <a:gd name="T1" fmla="*/ 0 h 84"/>
                <a:gd name="T2" fmla="*/ 33 w 48"/>
                <a:gd name="T3" fmla="*/ 10 h 84"/>
                <a:gd name="T4" fmla="*/ 31 w 48"/>
                <a:gd name="T5" fmla="*/ 8 h 84"/>
                <a:gd name="T6" fmla="*/ 30 w 48"/>
                <a:gd name="T7" fmla="*/ 16 h 84"/>
                <a:gd name="T8" fmla="*/ 11 w 48"/>
                <a:gd name="T9" fmla="*/ 24 h 84"/>
                <a:gd name="T10" fmla="*/ 8 w 48"/>
                <a:gd name="T11" fmla="*/ 33 h 84"/>
                <a:gd name="T12" fmla="*/ 7 w 48"/>
                <a:gd name="T13" fmla="*/ 69 h 84"/>
                <a:gd name="T14" fmla="*/ 6 w 48"/>
                <a:gd name="T15" fmla="*/ 74 h 84"/>
                <a:gd name="T16" fmla="*/ 9 w 48"/>
                <a:gd name="T17" fmla="*/ 80 h 84"/>
                <a:gd name="T18" fmla="*/ 17 w 48"/>
                <a:gd name="T19" fmla="*/ 84 h 84"/>
                <a:gd name="T20" fmla="*/ 26 w 48"/>
                <a:gd name="T21" fmla="*/ 80 h 84"/>
                <a:gd name="T22" fmla="*/ 43 w 48"/>
                <a:gd name="T23" fmla="*/ 25 h 84"/>
                <a:gd name="T24" fmla="*/ 41 w 48"/>
                <a:gd name="T25" fmla="*/ 20 h 84"/>
                <a:gd name="T26" fmla="*/ 45 w 48"/>
                <a:gd name="T27" fmla="*/ 24 h 84"/>
                <a:gd name="T28" fmla="*/ 37 w 48"/>
                <a:gd name="T2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84">
                  <a:moveTo>
                    <a:pt x="37" y="0"/>
                  </a:moveTo>
                  <a:cubicBezTo>
                    <a:pt x="37" y="3"/>
                    <a:pt x="37" y="8"/>
                    <a:pt x="33" y="10"/>
                  </a:cubicBezTo>
                  <a:cubicBezTo>
                    <a:pt x="33" y="9"/>
                    <a:pt x="33" y="8"/>
                    <a:pt x="31" y="8"/>
                  </a:cubicBezTo>
                  <a:cubicBezTo>
                    <a:pt x="32" y="12"/>
                    <a:pt x="28" y="12"/>
                    <a:pt x="30" y="16"/>
                  </a:cubicBezTo>
                  <a:cubicBezTo>
                    <a:pt x="24" y="18"/>
                    <a:pt x="20" y="23"/>
                    <a:pt x="11" y="24"/>
                  </a:cubicBezTo>
                  <a:cubicBezTo>
                    <a:pt x="12" y="29"/>
                    <a:pt x="8" y="30"/>
                    <a:pt x="8" y="33"/>
                  </a:cubicBezTo>
                  <a:cubicBezTo>
                    <a:pt x="18" y="46"/>
                    <a:pt x="0" y="56"/>
                    <a:pt x="7" y="69"/>
                  </a:cubicBezTo>
                  <a:cubicBezTo>
                    <a:pt x="7" y="71"/>
                    <a:pt x="5" y="71"/>
                    <a:pt x="6" y="74"/>
                  </a:cubicBezTo>
                  <a:cubicBezTo>
                    <a:pt x="8" y="75"/>
                    <a:pt x="8" y="78"/>
                    <a:pt x="9" y="80"/>
                  </a:cubicBezTo>
                  <a:cubicBezTo>
                    <a:pt x="12" y="81"/>
                    <a:pt x="14" y="83"/>
                    <a:pt x="17" y="84"/>
                  </a:cubicBezTo>
                  <a:cubicBezTo>
                    <a:pt x="19" y="82"/>
                    <a:pt x="21" y="80"/>
                    <a:pt x="26" y="80"/>
                  </a:cubicBezTo>
                  <a:cubicBezTo>
                    <a:pt x="33" y="64"/>
                    <a:pt x="37" y="43"/>
                    <a:pt x="43" y="25"/>
                  </a:cubicBezTo>
                  <a:cubicBezTo>
                    <a:pt x="42" y="23"/>
                    <a:pt x="41" y="23"/>
                    <a:pt x="41" y="20"/>
                  </a:cubicBezTo>
                  <a:cubicBezTo>
                    <a:pt x="43" y="21"/>
                    <a:pt x="43" y="23"/>
                    <a:pt x="45" y="24"/>
                  </a:cubicBezTo>
                  <a:cubicBezTo>
                    <a:pt x="48" y="18"/>
                    <a:pt x="45" y="3"/>
                    <a:pt x="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7" name="Freeform 184" descr="MAP">
              <a:extLst>
                <a:ext uri="{FF2B5EF4-FFF2-40B4-BE49-F238E27FC236}">
                  <a16:creationId xmlns:a16="http://schemas.microsoft.com/office/drawing/2014/main" id="{9102D1BF-03B1-9F7D-C105-11CD1DD45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9811" y="5489081"/>
              <a:ext cx="177857" cy="253934"/>
            </a:xfrm>
            <a:custGeom>
              <a:avLst/>
              <a:gdLst>
                <a:gd name="T0" fmla="*/ 28 w 37"/>
                <a:gd name="T1" fmla="*/ 28 h 55"/>
                <a:gd name="T2" fmla="*/ 20 w 37"/>
                <a:gd name="T3" fmla="*/ 19 h 55"/>
                <a:gd name="T4" fmla="*/ 15 w 37"/>
                <a:gd name="T5" fmla="*/ 19 h 55"/>
                <a:gd name="T6" fmla="*/ 13 w 37"/>
                <a:gd name="T7" fmla="*/ 9 h 55"/>
                <a:gd name="T8" fmla="*/ 4 w 37"/>
                <a:gd name="T9" fmla="*/ 1 h 55"/>
                <a:gd name="T10" fmla="*/ 0 w 37"/>
                <a:gd name="T11" fmla="*/ 2 h 55"/>
                <a:gd name="T12" fmla="*/ 8 w 37"/>
                <a:gd name="T13" fmla="*/ 38 h 55"/>
                <a:gd name="T14" fmla="*/ 17 w 37"/>
                <a:gd name="T15" fmla="*/ 46 h 55"/>
                <a:gd name="T16" fmla="*/ 16 w 37"/>
                <a:gd name="T17" fmla="*/ 55 h 55"/>
                <a:gd name="T18" fmla="*/ 27 w 37"/>
                <a:gd name="T19" fmla="*/ 37 h 55"/>
                <a:gd name="T20" fmla="*/ 36 w 37"/>
                <a:gd name="T21" fmla="*/ 25 h 55"/>
                <a:gd name="T22" fmla="*/ 28 w 37"/>
                <a:gd name="T23" fmla="*/ 2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" h="55">
                  <a:moveTo>
                    <a:pt x="28" y="28"/>
                  </a:moveTo>
                  <a:cubicBezTo>
                    <a:pt x="24" y="26"/>
                    <a:pt x="21" y="23"/>
                    <a:pt x="20" y="19"/>
                  </a:cubicBezTo>
                  <a:cubicBezTo>
                    <a:pt x="16" y="18"/>
                    <a:pt x="18" y="21"/>
                    <a:pt x="15" y="19"/>
                  </a:cubicBezTo>
                  <a:cubicBezTo>
                    <a:pt x="15" y="16"/>
                    <a:pt x="13" y="14"/>
                    <a:pt x="13" y="9"/>
                  </a:cubicBezTo>
                  <a:cubicBezTo>
                    <a:pt x="11" y="5"/>
                    <a:pt x="4" y="7"/>
                    <a:pt x="4" y="1"/>
                  </a:cubicBezTo>
                  <a:cubicBezTo>
                    <a:pt x="3" y="2"/>
                    <a:pt x="0" y="0"/>
                    <a:pt x="0" y="2"/>
                  </a:cubicBezTo>
                  <a:cubicBezTo>
                    <a:pt x="6" y="11"/>
                    <a:pt x="21" y="27"/>
                    <a:pt x="8" y="38"/>
                  </a:cubicBezTo>
                  <a:cubicBezTo>
                    <a:pt x="9" y="42"/>
                    <a:pt x="16" y="40"/>
                    <a:pt x="17" y="46"/>
                  </a:cubicBezTo>
                  <a:cubicBezTo>
                    <a:pt x="14" y="49"/>
                    <a:pt x="13" y="52"/>
                    <a:pt x="16" y="55"/>
                  </a:cubicBezTo>
                  <a:cubicBezTo>
                    <a:pt x="23" y="52"/>
                    <a:pt x="27" y="46"/>
                    <a:pt x="27" y="37"/>
                  </a:cubicBezTo>
                  <a:cubicBezTo>
                    <a:pt x="33" y="36"/>
                    <a:pt x="37" y="30"/>
                    <a:pt x="36" y="25"/>
                  </a:cubicBezTo>
                  <a:cubicBezTo>
                    <a:pt x="31" y="24"/>
                    <a:pt x="31" y="27"/>
                    <a:pt x="28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8" name="Freeform 185" descr="MAP">
              <a:extLst>
                <a:ext uri="{FF2B5EF4-FFF2-40B4-BE49-F238E27FC236}">
                  <a16:creationId xmlns:a16="http://schemas.microsoft.com/office/drawing/2014/main" id="{662D8449-E146-3547-6024-954074074B3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5728" y="5705903"/>
              <a:ext cx="125308" cy="111341"/>
            </a:xfrm>
            <a:custGeom>
              <a:avLst/>
              <a:gdLst>
                <a:gd name="T0" fmla="*/ 0 w 26"/>
                <a:gd name="T1" fmla="*/ 0 h 24"/>
                <a:gd name="T2" fmla="*/ 13 w 26"/>
                <a:gd name="T3" fmla="*/ 24 h 24"/>
                <a:gd name="T4" fmla="*/ 21 w 26"/>
                <a:gd name="T5" fmla="*/ 1 h 24"/>
                <a:gd name="T6" fmla="*/ 0 w 26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4">
                  <a:moveTo>
                    <a:pt x="0" y="0"/>
                  </a:moveTo>
                  <a:cubicBezTo>
                    <a:pt x="3" y="11"/>
                    <a:pt x="2" y="21"/>
                    <a:pt x="13" y="24"/>
                  </a:cubicBezTo>
                  <a:cubicBezTo>
                    <a:pt x="18" y="19"/>
                    <a:pt x="26" y="11"/>
                    <a:pt x="21" y="1"/>
                  </a:cubicBezTo>
                  <a:cubicBezTo>
                    <a:pt x="14" y="5"/>
                    <a:pt x="7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9" name="Freeform 186" descr="MAP">
              <a:extLst>
                <a:ext uri="{FF2B5EF4-FFF2-40B4-BE49-F238E27FC236}">
                  <a16:creationId xmlns:a16="http://schemas.microsoft.com/office/drawing/2014/main" id="{1F279F3C-5BF8-F6DD-D0AD-5B59BCEF9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2060" y="5705903"/>
              <a:ext cx="234448" cy="226586"/>
            </a:xfrm>
            <a:custGeom>
              <a:avLst/>
              <a:gdLst>
                <a:gd name="T0" fmla="*/ 39 w 49"/>
                <a:gd name="T1" fmla="*/ 5 h 49"/>
                <a:gd name="T2" fmla="*/ 34 w 49"/>
                <a:gd name="T3" fmla="*/ 0 h 49"/>
                <a:gd name="T4" fmla="*/ 29 w 49"/>
                <a:gd name="T5" fmla="*/ 10 h 49"/>
                <a:gd name="T6" fmla="*/ 0 w 49"/>
                <a:gd name="T7" fmla="*/ 45 h 49"/>
                <a:gd name="T8" fmla="*/ 17 w 49"/>
                <a:gd name="T9" fmla="*/ 49 h 49"/>
                <a:gd name="T10" fmla="*/ 39 w 49"/>
                <a:gd name="T11" fmla="*/ 26 h 49"/>
                <a:gd name="T12" fmla="*/ 36 w 49"/>
                <a:gd name="T13" fmla="*/ 21 h 49"/>
                <a:gd name="T14" fmla="*/ 44 w 49"/>
                <a:gd name="T15" fmla="*/ 4 h 49"/>
                <a:gd name="T16" fmla="*/ 39 w 49"/>
                <a:gd name="T17" fmla="*/ 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49">
                  <a:moveTo>
                    <a:pt x="39" y="5"/>
                  </a:moveTo>
                  <a:cubicBezTo>
                    <a:pt x="39" y="3"/>
                    <a:pt x="38" y="0"/>
                    <a:pt x="34" y="0"/>
                  </a:cubicBezTo>
                  <a:cubicBezTo>
                    <a:pt x="32" y="4"/>
                    <a:pt x="33" y="9"/>
                    <a:pt x="29" y="10"/>
                  </a:cubicBezTo>
                  <a:cubicBezTo>
                    <a:pt x="25" y="26"/>
                    <a:pt x="1" y="27"/>
                    <a:pt x="0" y="45"/>
                  </a:cubicBezTo>
                  <a:cubicBezTo>
                    <a:pt x="7" y="45"/>
                    <a:pt x="10" y="48"/>
                    <a:pt x="17" y="49"/>
                  </a:cubicBezTo>
                  <a:cubicBezTo>
                    <a:pt x="29" y="47"/>
                    <a:pt x="24" y="23"/>
                    <a:pt x="39" y="26"/>
                  </a:cubicBezTo>
                  <a:cubicBezTo>
                    <a:pt x="39" y="23"/>
                    <a:pt x="36" y="24"/>
                    <a:pt x="36" y="21"/>
                  </a:cubicBezTo>
                  <a:cubicBezTo>
                    <a:pt x="42" y="18"/>
                    <a:pt x="49" y="10"/>
                    <a:pt x="44" y="4"/>
                  </a:cubicBezTo>
                  <a:cubicBezTo>
                    <a:pt x="41" y="3"/>
                    <a:pt x="42" y="6"/>
                    <a:pt x="39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0" name="Freeform 187" descr="MAP">
              <a:extLst>
                <a:ext uri="{FF2B5EF4-FFF2-40B4-BE49-F238E27FC236}">
                  <a16:creationId xmlns:a16="http://schemas.microsoft.com/office/drawing/2014/main" id="{0EEB762A-5301-0DED-F025-A1C4FFC4D7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1163" y="1658585"/>
              <a:ext cx="3728931" cy="4623551"/>
            </a:xfrm>
            <a:custGeom>
              <a:avLst/>
              <a:gdLst>
                <a:gd name="T0" fmla="*/ 677 w 781"/>
                <a:gd name="T1" fmla="*/ 624 h 1002"/>
                <a:gd name="T2" fmla="*/ 628 w 781"/>
                <a:gd name="T3" fmla="*/ 562 h 1002"/>
                <a:gd name="T4" fmla="*/ 562 w 781"/>
                <a:gd name="T5" fmla="*/ 551 h 1002"/>
                <a:gd name="T6" fmla="*/ 495 w 781"/>
                <a:gd name="T7" fmla="*/ 529 h 1002"/>
                <a:gd name="T8" fmla="*/ 415 w 781"/>
                <a:gd name="T9" fmla="*/ 464 h 1002"/>
                <a:gd name="T10" fmla="*/ 496 w 781"/>
                <a:gd name="T11" fmla="*/ 443 h 1002"/>
                <a:gd name="T12" fmla="*/ 538 w 781"/>
                <a:gd name="T13" fmla="*/ 386 h 1002"/>
                <a:gd name="T14" fmla="*/ 593 w 781"/>
                <a:gd name="T15" fmla="*/ 328 h 1002"/>
                <a:gd name="T16" fmla="*/ 621 w 781"/>
                <a:gd name="T17" fmla="*/ 318 h 1002"/>
                <a:gd name="T18" fmla="*/ 593 w 781"/>
                <a:gd name="T19" fmla="*/ 280 h 1002"/>
                <a:gd name="T20" fmla="*/ 652 w 781"/>
                <a:gd name="T21" fmla="*/ 309 h 1002"/>
                <a:gd name="T22" fmla="*/ 670 w 781"/>
                <a:gd name="T23" fmla="*/ 293 h 1002"/>
                <a:gd name="T24" fmla="*/ 651 w 781"/>
                <a:gd name="T25" fmla="*/ 267 h 1002"/>
                <a:gd name="T26" fmla="*/ 619 w 781"/>
                <a:gd name="T27" fmla="*/ 219 h 1002"/>
                <a:gd name="T28" fmla="*/ 590 w 781"/>
                <a:gd name="T29" fmla="*/ 192 h 1002"/>
                <a:gd name="T30" fmla="*/ 524 w 781"/>
                <a:gd name="T31" fmla="*/ 157 h 1002"/>
                <a:gd name="T32" fmla="*/ 515 w 781"/>
                <a:gd name="T33" fmla="*/ 236 h 1002"/>
                <a:gd name="T34" fmla="*/ 437 w 781"/>
                <a:gd name="T35" fmla="*/ 193 h 1002"/>
                <a:gd name="T36" fmla="*/ 441 w 781"/>
                <a:gd name="T37" fmla="*/ 133 h 1002"/>
                <a:gd name="T38" fmla="*/ 476 w 781"/>
                <a:gd name="T39" fmla="*/ 95 h 1002"/>
                <a:gd name="T40" fmla="*/ 501 w 781"/>
                <a:gd name="T41" fmla="*/ 61 h 1002"/>
                <a:gd name="T42" fmla="*/ 471 w 781"/>
                <a:gd name="T43" fmla="*/ 85 h 1002"/>
                <a:gd name="T44" fmla="*/ 447 w 781"/>
                <a:gd name="T45" fmla="*/ 38 h 1002"/>
                <a:gd name="T46" fmla="*/ 432 w 781"/>
                <a:gd name="T47" fmla="*/ 50 h 1002"/>
                <a:gd name="T48" fmla="*/ 421 w 781"/>
                <a:gd name="T49" fmla="*/ 71 h 1002"/>
                <a:gd name="T50" fmla="*/ 364 w 781"/>
                <a:gd name="T51" fmla="*/ 66 h 1002"/>
                <a:gd name="T52" fmla="*/ 301 w 781"/>
                <a:gd name="T53" fmla="*/ 57 h 1002"/>
                <a:gd name="T54" fmla="*/ 235 w 781"/>
                <a:gd name="T55" fmla="*/ 38 h 1002"/>
                <a:gd name="T56" fmla="*/ 187 w 781"/>
                <a:gd name="T57" fmla="*/ 50 h 1002"/>
                <a:gd name="T58" fmla="*/ 112 w 781"/>
                <a:gd name="T59" fmla="*/ 30 h 1002"/>
                <a:gd name="T60" fmla="*/ 48 w 781"/>
                <a:gd name="T61" fmla="*/ 32 h 1002"/>
                <a:gd name="T62" fmla="*/ 28 w 781"/>
                <a:gd name="T63" fmla="*/ 94 h 1002"/>
                <a:gd name="T64" fmla="*/ 40 w 781"/>
                <a:gd name="T65" fmla="*/ 122 h 1002"/>
                <a:gd name="T66" fmla="*/ 18 w 781"/>
                <a:gd name="T67" fmla="*/ 175 h 1002"/>
                <a:gd name="T68" fmla="*/ 65 w 781"/>
                <a:gd name="T69" fmla="*/ 196 h 1002"/>
                <a:gd name="T70" fmla="*/ 48 w 781"/>
                <a:gd name="T71" fmla="*/ 230 h 1002"/>
                <a:gd name="T72" fmla="*/ 107 w 781"/>
                <a:gd name="T73" fmla="*/ 168 h 1002"/>
                <a:gd name="T74" fmla="*/ 168 w 781"/>
                <a:gd name="T75" fmla="*/ 183 h 1002"/>
                <a:gd name="T76" fmla="*/ 227 w 781"/>
                <a:gd name="T77" fmla="*/ 250 h 1002"/>
                <a:gd name="T78" fmla="*/ 252 w 781"/>
                <a:gd name="T79" fmla="*/ 296 h 1002"/>
                <a:gd name="T80" fmla="*/ 309 w 781"/>
                <a:gd name="T81" fmla="*/ 449 h 1002"/>
                <a:gd name="T82" fmla="*/ 343 w 781"/>
                <a:gd name="T83" fmla="*/ 460 h 1002"/>
                <a:gd name="T84" fmla="*/ 454 w 781"/>
                <a:gd name="T85" fmla="*/ 537 h 1002"/>
                <a:gd name="T86" fmla="*/ 512 w 781"/>
                <a:gd name="T87" fmla="*/ 569 h 1002"/>
                <a:gd name="T88" fmla="*/ 507 w 781"/>
                <a:gd name="T89" fmla="*/ 633 h 1002"/>
                <a:gd name="T90" fmla="*/ 569 w 781"/>
                <a:gd name="T91" fmla="*/ 754 h 1002"/>
                <a:gd name="T92" fmla="*/ 549 w 781"/>
                <a:gd name="T93" fmla="*/ 886 h 1002"/>
                <a:gd name="T94" fmla="*/ 539 w 781"/>
                <a:gd name="T95" fmla="*/ 924 h 1002"/>
                <a:gd name="T96" fmla="*/ 554 w 781"/>
                <a:gd name="T97" fmla="*/ 985 h 1002"/>
                <a:gd name="T98" fmla="*/ 567 w 781"/>
                <a:gd name="T99" fmla="*/ 996 h 1002"/>
                <a:gd name="T100" fmla="*/ 598 w 781"/>
                <a:gd name="T101" fmla="*/ 911 h 1002"/>
                <a:gd name="T102" fmla="*/ 650 w 781"/>
                <a:gd name="T103" fmla="*/ 848 h 1002"/>
                <a:gd name="T104" fmla="*/ 698 w 781"/>
                <a:gd name="T105" fmla="*/ 771 h 1002"/>
                <a:gd name="T106" fmla="*/ 762 w 781"/>
                <a:gd name="T107" fmla="*/ 683 h 1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81" h="1002">
                  <a:moveTo>
                    <a:pt x="745" y="633"/>
                  </a:moveTo>
                  <a:cubicBezTo>
                    <a:pt x="739" y="632"/>
                    <a:pt x="733" y="635"/>
                    <a:pt x="727" y="631"/>
                  </a:cubicBezTo>
                  <a:cubicBezTo>
                    <a:pt x="725" y="631"/>
                    <a:pt x="724" y="633"/>
                    <a:pt x="721" y="633"/>
                  </a:cubicBezTo>
                  <a:cubicBezTo>
                    <a:pt x="721" y="630"/>
                    <a:pt x="719" y="629"/>
                    <a:pt x="719" y="627"/>
                  </a:cubicBezTo>
                  <a:cubicBezTo>
                    <a:pt x="713" y="627"/>
                    <a:pt x="705" y="618"/>
                    <a:pt x="698" y="623"/>
                  </a:cubicBezTo>
                  <a:cubicBezTo>
                    <a:pt x="698" y="621"/>
                    <a:pt x="699" y="620"/>
                    <a:pt x="698" y="619"/>
                  </a:cubicBezTo>
                  <a:cubicBezTo>
                    <a:pt x="686" y="615"/>
                    <a:pt x="683" y="627"/>
                    <a:pt x="677" y="624"/>
                  </a:cubicBezTo>
                  <a:cubicBezTo>
                    <a:pt x="681" y="618"/>
                    <a:pt x="689" y="617"/>
                    <a:pt x="689" y="608"/>
                  </a:cubicBezTo>
                  <a:cubicBezTo>
                    <a:pt x="683" y="606"/>
                    <a:pt x="684" y="597"/>
                    <a:pt x="681" y="592"/>
                  </a:cubicBezTo>
                  <a:cubicBezTo>
                    <a:pt x="679" y="590"/>
                    <a:pt x="678" y="593"/>
                    <a:pt x="677" y="591"/>
                  </a:cubicBezTo>
                  <a:cubicBezTo>
                    <a:pt x="672" y="583"/>
                    <a:pt x="658" y="582"/>
                    <a:pt x="646" y="582"/>
                  </a:cubicBezTo>
                  <a:cubicBezTo>
                    <a:pt x="646" y="579"/>
                    <a:pt x="642" y="578"/>
                    <a:pt x="639" y="577"/>
                  </a:cubicBezTo>
                  <a:cubicBezTo>
                    <a:pt x="637" y="570"/>
                    <a:pt x="631" y="567"/>
                    <a:pt x="624" y="566"/>
                  </a:cubicBezTo>
                  <a:cubicBezTo>
                    <a:pt x="624" y="563"/>
                    <a:pt x="628" y="564"/>
                    <a:pt x="628" y="562"/>
                  </a:cubicBezTo>
                  <a:cubicBezTo>
                    <a:pt x="623" y="561"/>
                    <a:pt x="620" y="559"/>
                    <a:pt x="617" y="557"/>
                  </a:cubicBezTo>
                  <a:cubicBezTo>
                    <a:pt x="618" y="557"/>
                    <a:pt x="619" y="556"/>
                    <a:pt x="618" y="554"/>
                  </a:cubicBezTo>
                  <a:cubicBezTo>
                    <a:pt x="611" y="551"/>
                    <a:pt x="605" y="556"/>
                    <a:pt x="599" y="558"/>
                  </a:cubicBezTo>
                  <a:cubicBezTo>
                    <a:pt x="595" y="555"/>
                    <a:pt x="590" y="554"/>
                    <a:pt x="583" y="555"/>
                  </a:cubicBezTo>
                  <a:cubicBezTo>
                    <a:pt x="582" y="549"/>
                    <a:pt x="574" y="550"/>
                    <a:pt x="571" y="545"/>
                  </a:cubicBezTo>
                  <a:cubicBezTo>
                    <a:pt x="567" y="546"/>
                    <a:pt x="570" y="549"/>
                    <a:pt x="568" y="550"/>
                  </a:cubicBezTo>
                  <a:cubicBezTo>
                    <a:pt x="567" y="551"/>
                    <a:pt x="563" y="553"/>
                    <a:pt x="562" y="551"/>
                  </a:cubicBezTo>
                  <a:cubicBezTo>
                    <a:pt x="562" y="548"/>
                    <a:pt x="567" y="550"/>
                    <a:pt x="567" y="546"/>
                  </a:cubicBezTo>
                  <a:cubicBezTo>
                    <a:pt x="565" y="545"/>
                    <a:pt x="564" y="544"/>
                    <a:pt x="561" y="544"/>
                  </a:cubicBezTo>
                  <a:cubicBezTo>
                    <a:pt x="556" y="554"/>
                    <a:pt x="537" y="546"/>
                    <a:pt x="538" y="562"/>
                  </a:cubicBezTo>
                  <a:cubicBezTo>
                    <a:pt x="534" y="562"/>
                    <a:pt x="533" y="566"/>
                    <a:pt x="530" y="567"/>
                  </a:cubicBezTo>
                  <a:cubicBezTo>
                    <a:pt x="524" y="556"/>
                    <a:pt x="510" y="566"/>
                    <a:pt x="501" y="565"/>
                  </a:cubicBezTo>
                  <a:cubicBezTo>
                    <a:pt x="500" y="559"/>
                    <a:pt x="493" y="558"/>
                    <a:pt x="492" y="551"/>
                  </a:cubicBezTo>
                  <a:cubicBezTo>
                    <a:pt x="490" y="544"/>
                    <a:pt x="495" y="537"/>
                    <a:pt x="495" y="529"/>
                  </a:cubicBezTo>
                  <a:cubicBezTo>
                    <a:pt x="492" y="528"/>
                    <a:pt x="489" y="527"/>
                    <a:pt x="489" y="524"/>
                  </a:cubicBezTo>
                  <a:cubicBezTo>
                    <a:pt x="479" y="522"/>
                    <a:pt x="470" y="526"/>
                    <a:pt x="463" y="522"/>
                  </a:cubicBezTo>
                  <a:cubicBezTo>
                    <a:pt x="469" y="514"/>
                    <a:pt x="469" y="501"/>
                    <a:pt x="475" y="491"/>
                  </a:cubicBezTo>
                  <a:cubicBezTo>
                    <a:pt x="467" y="486"/>
                    <a:pt x="447" y="489"/>
                    <a:pt x="449" y="503"/>
                  </a:cubicBezTo>
                  <a:cubicBezTo>
                    <a:pt x="445" y="507"/>
                    <a:pt x="436" y="506"/>
                    <a:pt x="431" y="509"/>
                  </a:cubicBezTo>
                  <a:cubicBezTo>
                    <a:pt x="428" y="507"/>
                    <a:pt x="427" y="505"/>
                    <a:pt x="422" y="506"/>
                  </a:cubicBezTo>
                  <a:cubicBezTo>
                    <a:pt x="414" y="497"/>
                    <a:pt x="406" y="478"/>
                    <a:pt x="415" y="464"/>
                  </a:cubicBezTo>
                  <a:cubicBezTo>
                    <a:pt x="411" y="459"/>
                    <a:pt x="413" y="451"/>
                    <a:pt x="415" y="449"/>
                  </a:cubicBezTo>
                  <a:cubicBezTo>
                    <a:pt x="425" y="444"/>
                    <a:pt x="431" y="435"/>
                    <a:pt x="447" y="439"/>
                  </a:cubicBezTo>
                  <a:cubicBezTo>
                    <a:pt x="451" y="445"/>
                    <a:pt x="455" y="441"/>
                    <a:pt x="463" y="442"/>
                  </a:cubicBezTo>
                  <a:cubicBezTo>
                    <a:pt x="460" y="438"/>
                    <a:pt x="460" y="437"/>
                    <a:pt x="460" y="434"/>
                  </a:cubicBezTo>
                  <a:cubicBezTo>
                    <a:pt x="467" y="436"/>
                    <a:pt x="479" y="430"/>
                    <a:pt x="482" y="439"/>
                  </a:cubicBezTo>
                  <a:cubicBezTo>
                    <a:pt x="486" y="439"/>
                    <a:pt x="487" y="436"/>
                    <a:pt x="490" y="436"/>
                  </a:cubicBezTo>
                  <a:cubicBezTo>
                    <a:pt x="493" y="437"/>
                    <a:pt x="494" y="441"/>
                    <a:pt x="496" y="443"/>
                  </a:cubicBezTo>
                  <a:cubicBezTo>
                    <a:pt x="494" y="456"/>
                    <a:pt x="503" y="459"/>
                    <a:pt x="506" y="469"/>
                  </a:cubicBezTo>
                  <a:cubicBezTo>
                    <a:pt x="509" y="468"/>
                    <a:pt x="509" y="468"/>
                    <a:pt x="511" y="469"/>
                  </a:cubicBezTo>
                  <a:cubicBezTo>
                    <a:pt x="523" y="453"/>
                    <a:pt x="497" y="434"/>
                    <a:pt x="511" y="419"/>
                  </a:cubicBezTo>
                  <a:cubicBezTo>
                    <a:pt x="517" y="418"/>
                    <a:pt x="518" y="413"/>
                    <a:pt x="522" y="410"/>
                  </a:cubicBezTo>
                  <a:cubicBezTo>
                    <a:pt x="528" y="410"/>
                    <a:pt x="528" y="403"/>
                    <a:pt x="534" y="403"/>
                  </a:cubicBezTo>
                  <a:cubicBezTo>
                    <a:pt x="536" y="400"/>
                    <a:pt x="539" y="398"/>
                    <a:pt x="540" y="394"/>
                  </a:cubicBezTo>
                  <a:cubicBezTo>
                    <a:pt x="540" y="391"/>
                    <a:pt x="538" y="389"/>
                    <a:pt x="538" y="386"/>
                  </a:cubicBezTo>
                  <a:cubicBezTo>
                    <a:pt x="541" y="378"/>
                    <a:pt x="551" y="368"/>
                    <a:pt x="548" y="359"/>
                  </a:cubicBezTo>
                  <a:cubicBezTo>
                    <a:pt x="555" y="355"/>
                    <a:pt x="565" y="355"/>
                    <a:pt x="573" y="352"/>
                  </a:cubicBezTo>
                  <a:cubicBezTo>
                    <a:pt x="575" y="346"/>
                    <a:pt x="569" y="348"/>
                    <a:pt x="567" y="345"/>
                  </a:cubicBezTo>
                  <a:cubicBezTo>
                    <a:pt x="569" y="345"/>
                    <a:pt x="570" y="344"/>
                    <a:pt x="571" y="342"/>
                  </a:cubicBezTo>
                  <a:cubicBezTo>
                    <a:pt x="570" y="342"/>
                    <a:pt x="568" y="343"/>
                    <a:pt x="568" y="342"/>
                  </a:cubicBezTo>
                  <a:cubicBezTo>
                    <a:pt x="576" y="331"/>
                    <a:pt x="586" y="328"/>
                    <a:pt x="600" y="322"/>
                  </a:cubicBezTo>
                  <a:cubicBezTo>
                    <a:pt x="598" y="324"/>
                    <a:pt x="595" y="325"/>
                    <a:pt x="593" y="328"/>
                  </a:cubicBezTo>
                  <a:cubicBezTo>
                    <a:pt x="593" y="331"/>
                    <a:pt x="592" y="336"/>
                    <a:pt x="595" y="338"/>
                  </a:cubicBezTo>
                  <a:cubicBezTo>
                    <a:pt x="597" y="337"/>
                    <a:pt x="600" y="337"/>
                    <a:pt x="603" y="336"/>
                  </a:cubicBezTo>
                  <a:cubicBezTo>
                    <a:pt x="606" y="327"/>
                    <a:pt x="616" y="327"/>
                    <a:pt x="626" y="324"/>
                  </a:cubicBezTo>
                  <a:cubicBezTo>
                    <a:pt x="626" y="322"/>
                    <a:pt x="625" y="322"/>
                    <a:pt x="625" y="320"/>
                  </a:cubicBezTo>
                  <a:cubicBezTo>
                    <a:pt x="629" y="320"/>
                    <a:pt x="631" y="318"/>
                    <a:pt x="632" y="315"/>
                  </a:cubicBezTo>
                  <a:cubicBezTo>
                    <a:pt x="627" y="314"/>
                    <a:pt x="631" y="307"/>
                    <a:pt x="626" y="305"/>
                  </a:cubicBezTo>
                  <a:cubicBezTo>
                    <a:pt x="623" y="309"/>
                    <a:pt x="620" y="311"/>
                    <a:pt x="621" y="318"/>
                  </a:cubicBezTo>
                  <a:cubicBezTo>
                    <a:pt x="618" y="314"/>
                    <a:pt x="615" y="318"/>
                    <a:pt x="609" y="316"/>
                  </a:cubicBezTo>
                  <a:cubicBezTo>
                    <a:pt x="609" y="315"/>
                    <a:pt x="610" y="315"/>
                    <a:pt x="609" y="314"/>
                  </a:cubicBezTo>
                  <a:cubicBezTo>
                    <a:pt x="602" y="315"/>
                    <a:pt x="601" y="304"/>
                    <a:pt x="604" y="300"/>
                  </a:cubicBezTo>
                  <a:cubicBezTo>
                    <a:pt x="603" y="300"/>
                    <a:pt x="601" y="300"/>
                    <a:pt x="600" y="298"/>
                  </a:cubicBezTo>
                  <a:cubicBezTo>
                    <a:pt x="603" y="297"/>
                    <a:pt x="607" y="297"/>
                    <a:pt x="607" y="293"/>
                  </a:cubicBezTo>
                  <a:cubicBezTo>
                    <a:pt x="600" y="280"/>
                    <a:pt x="579" y="295"/>
                    <a:pt x="573" y="298"/>
                  </a:cubicBezTo>
                  <a:cubicBezTo>
                    <a:pt x="578" y="290"/>
                    <a:pt x="588" y="288"/>
                    <a:pt x="593" y="280"/>
                  </a:cubicBezTo>
                  <a:cubicBezTo>
                    <a:pt x="611" y="279"/>
                    <a:pt x="635" y="284"/>
                    <a:pt x="640" y="270"/>
                  </a:cubicBezTo>
                  <a:cubicBezTo>
                    <a:pt x="643" y="269"/>
                    <a:pt x="647" y="270"/>
                    <a:pt x="649" y="268"/>
                  </a:cubicBezTo>
                  <a:cubicBezTo>
                    <a:pt x="646" y="274"/>
                    <a:pt x="638" y="282"/>
                    <a:pt x="641" y="288"/>
                  </a:cubicBezTo>
                  <a:cubicBezTo>
                    <a:pt x="638" y="289"/>
                    <a:pt x="634" y="293"/>
                    <a:pt x="637" y="295"/>
                  </a:cubicBezTo>
                  <a:cubicBezTo>
                    <a:pt x="634" y="296"/>
                    <a:pt x="631" y="299"/>
                    <a:pt x="633" y="303"/>
                  </a:cubicBezTo>
                  <a:cubicBezTo>
                    <a:pt x="642" y="303"/>
                    <a:pt x="651" y="303"/>
                    <a:pt x="656" y="305"/>
                  </a:cubicBezTo>
                  <a:cubicBezTo>
                    <a:pt x="654" y="305"/>
                    <a:pt x="652" y="305"/>
                    <a:pt x="652" y="309"/>
                  </a:cubicBezTo>
                  <a:cubicBezTo>
                    <a:pt x="654" y="309"/>
                    <a:pt x="655" y="310"/>
                    <a:pt x="658" y="310"/>
                  </a:cubicBezTo>
                  <a:cubicBezTo>
                    <a:pt x="659" y="306"/>
                    <a:pt x="662" y="304"/>
                    <a:pt x="665" y="303"/>
                  </a:cubicBezTo>
                  <a:cubicBezTo>
                    <a:pt x="664" y="305"/>
                    <a:pt x="662" y="306"/>
                    <a:pt x="663" y="309"/>
                  </a:cubicBezTo>
                  <a:cubicBezTo>
                    <a:pt x="667" y="309"/>
                    <a:pt x="668" y="311"/>
                    <a:pt x="671" y="312"/>
                  </a:cubicBezTo>
                  <a:cubicBezTo>
                    <a:pt x="671" y="308"/>
                    <a:pt x="673" y="306"/>
                    <a:pt x="673" y="302"/>
                  </a:cubicBezTo>
                  <a:cubicBezTo>
                    <a:pt x="669" y="302"/>
                    <a:pt x="671" y="298"/>
                    <a:pt x="667" y="298"/>
                  </a:cubicBezTo>
                  <a:cubicBezTo>
                    <a:pt x="670" y="298"/>
                    <a:pt x="671" y="296"/>
                    <a:pt x="670" y="293"/>
                  </a:cubicBezTo>
                  <a:cubicBezTo>
                    <a:pt x="669" y="291"/>
                    <a:pt x="667" y="294"/>
                    <a:pt x="665" y="292"/>
                  </a:cubicBezTo>
                  <a:cubicBezTo>
                    <a:pt x="666" y="290"/>
                    <a:pt x="669" y="290"/>
                    <a:pt x="669" y="287"/>
                  </a:cubicBezTo>
                  <a:cubicBezTo>
                    <a:pt x="663" y="282"/>
                    <a:pt x="659" y="289"/>
                    <a:pt x="655" y="285"/>
                  </a:cubicBezTo>
                  <a:cubicBezTo>
                    <a:pt x="655" y="283"/>
                    <a:pt x="658" y="283"/>
                    <a:pt x="657" y="281"/>
                  </a:cubicBezTo>
                  <a:cubicBezTo>
                    <a:pt x="655" y="280"/>
                    <a:pt x="653" y="280"/>
                    <a:pt x="651" y="279"/>
                  </a:cubicBezTo>
                  <a:cubicBezTo>
                    <a:pt x="654" y="275"/>
                    <a:pt x="657" y="272"/>
                    <a:pt x="657" y="267"/>
                  </a:cubicBezTo>
                  <a:cubicBezTo>
                    <a:pt x="655" y="266"/>
                    <a:pt x="651" y="268"/>
                    <a:pt x="651" y="267"/>
                  </a:cubicBezTo>
                  <a:cubicBezTo>
                    <a:pt x="653" y="265"/>
                    <a:pt x="656" y="264"/>
                    <a:pt x="656" y="261"/>
                  </a:cubicBezTo>
                  <a:cubicBezTo>
                    <a:pt x="652" y="258"/>
                    <a:pt x="656" y="255"/>
                    <a:pt x="656" y="250"/>
                  </a:cubicBezTo>
                  <a:cubicBezTo>
                    <a:pt x="654" y="248"/>
                    <a:pt x="651" y="245"/>
                    <a:pt x="647" y="247"/>
                  </a:cubicBezTo>
                  <a:cubicBezTo>
                    <a:pt x="649" y="244"/>
                    <a:pt x="646" y="243"/>
                    <a:pt x="644" y="241"/>
                  </a:cubicBezTo>
                  <a:cubicBezTo>
                    <a:pt x="645" y="240"/>
                    <a:pt x="646" y="240"/>
                    <a:pt x="646" y="237"/>
                  </a:cubicBezTo>
                  <a:cubicBezTo>
                    <a:pt x="638" y="237"/>
                    <a:pt x="637" y="231"/>
                    <a:pt x="628" y="231"/>
                  </a:cubicBezTo>
                  <a:cubicBezTo>
                    <a:pt x="631" y="225"/>
                    <a:pt x="622" y="223"/>
                    <a:pt x="619" y="219"/>
                  </a:cubicBezTo>
                  <a:cubicBezTo>
                    <a:pt x="619" y="216"/>
                    <a:pt x="624" y="218"/>
                    <a:pt x="623" y="215"/>
                  </a:cubicBezTo>
                  <a:cubicBezTo>
                    <a:pt x="624" y="211"/>
                    <a:pt x="621" y="211"/>
                    <a:pt x="619" y="209"/>
                  </a:cubicBezTo>
                  <a:cubicBezTo>
                    <a:pt x="623" y="207"/>
                    <a:pt x="618" y="203"/>
                    <a:pt x="616" y="202"/>
                  </a:cubicBezTo>
                  <a:cubicBezTo>
                    <a:pt x="613" y="192"/>
                    <a:pt x="609" y="183"/>
                    <a:pt x="602" y="176"/>
                  </a:cubicBezTo>
                  <a:cubicBezTo>
                    <a:pt x="601" y="179"/>
                    <a:pt x="600" y="182"/>
                    <a:pt x="596" y="182"/>
                  </a:cubicBezTo>
                  <a:cubicBezTo>
                    <a:pt x="597" y="187"/>
                    <a:pt x="596" y="190"/>
                    <a:pt x="594" y="193"/>
                  </a:cubicBezTo>
                  <a:cubicBezTo>
                    <a:pt x="594" y="192"/>
                    <a:pt x="592" y="193"/>
                    <a:pt x="590" y="192"/>
                  </a:cubicBezTo>
                  <a:cubicBezTo>
                    <a:pt x="590" y="196"/>
                    <a:pt x="589" y="199"/>
                    <a:pt x="584" y="198"/>
                  </a:cubicBezTo>
                  <a:cubicBezTo>
                    <a:pt x="585" y="195"/>
                    <a:pt x="581" y="195"/>
                    <a:pt x="581" y="192"/>
                  </a:cubicBezTo>
                  <a:cubicBezTo>
                    <a:pt x="577" y="191"/>
                    <a:pt x="575" y="195"/>
                    <a:pt x="573" y="193"/>
                  </a:cubicBezTo>
                  <a:cubicBezTo>
                    <a:pt x="580" y="188"/>
                    <a:pt x="572" y="176"/>
                    <a:pt x="576" y="167"/>
                  </a:cubicBezTo>
                  <a:cubicBezTo>
                    <a:pt x="564" y="173"/>
                    <a:pt x="560" y="153"/>
                    <a:pt x="550" y="150"/>
                  </a:cubicBezTo>
                  <a:cubicBezTo>
                    <a:pt x="544" y="156"/>
                    <a:pt x="535" y="150"/>
                    <a:pt x="529" y="148"/>
                  </a:cubicBezTo>
                  <a:cubicBezTo>
                    <a:pt x="526" y="150"/>
                    <a:pt x="524" y="153"/>
                    <a:pt x="524" y="157"/>
                  </a:cubicBezTo>
                  <a:cubicBezTo>
                    <a:pt x="524" y="160"/>
                    <a:pt x="527" y="160"/>
                    <a:pt x="527" y="163"/>
                  </a:cubicBezTo>
                  <a:cubicBezTo>
                    <a:pt x="526" y="167"/>
                    <a:pt x="523" y="169"/>
                    <a:pt x="523" y="173"/>
                  </a:cubicBezTo>
                  <a:cubicBezTo>
                    <a:pt x="524" y="173"/>
                    <a:pt x="528" y="172"/>
                    <a:pt x="528" y="174"/>
                  </a:cubicBezTo>
                  <a:cubicBezTo>
                    <a:pt x="525" y="176"/>
                    <a:pt x="529" y="180"/>
                    <a:pt x="529" y="183"/>
                  </a:cubicBezTo>
                  <a:cubicBezTo>
                    <a:pt x="524" y="185"/>
                    <a:pt x="524" y="191"/>
                    <a:pt x="521" y="195"/>
                  </a:cubicBezTo>
                  <a:cubicBezTo>
                    <a:pt x="527" y="202"/>
                    <a:pt x="535" y="206"/>
                    <a:pt x="533" y="220"/>
                  </a:cubicBezTo>
                  <a:cubicBezTo>
                    <a:pt x="528" y="227"/>
                    <a:pt x="524" y="234"/>
                    <a:pt x="515" y="236"/>
                  </a:cubicBezTo>
                  <a:cubicBezTo>
                    <a:pt x="514" y="241"/>
                    <a:pt x="517" y="243"/>
                    <a:pt x="520" y="245"/>
                  </a:cubicBezTo>
                  <a:cubicBezTo>
                    <a:pt x="515" y="251"/>
                    <a:pt x="524" y="260"/>
                    <a:pt x="520" y="267"/>
                  </a:cubicBezTo>
                  <a:cubicBezTo>
                    <a:pt x="517" y="264"/>
                    <a:pt x="516" y="269"/>
                    <a:pt x="514" y="269"/>
                  </a:cubicBezTo>
                  <a:cubicBezTo>
                    <a:pt x="505" y="261"/>
                    <a:pt x="498" y="248"/>
                    <a:pt x="502" y="234"/>
                  </a:cubicBezTo>
                  <a:cubicBezTo>
                    <a:pt x="492" y="230"/>
                    <a:pt x="480" y="228"/>
                    <a:pt x="471" y="224"/>
                  </a:cubicBezTo>
                  <a:cubicBezTo>
                    <a:pt x="467" y="215"/>
                    <a:pt x="454" y="208"/>
                    <a:pt x="442" y="212"/>
                  </a:cubicBezTo>
                  <a:cubicBezTo>
                    <a:pt x="443" y="205"/>
                    <a:pt x="440" y="199"/>
                    <a:pt x="437" y="193"/>
                  </a:cubicBezTo>
                  <a:cubicBezTo>
                    <a:pt x="435" y="194"/>
                    <a:pt x="433" y="194"/>
                    <a:pt x="431" y="193"/>
                  </a:cubicBezTo>
                  <a:cubicBezTo>
                    <a:pt x="427" y="183"/>
                    <a:pt x="430" y="167"/>
                    <a:pt x="437" y="163"/>
                  </a:cubicBezTo>
                  <a:cubicBezTo>
                    <a:pt x="437" y="161"/>
                    <a:pt x="437" y="159"/>
                    <a:pt x="437" y="157"/>
                  </a:cubicBezTo>
                  <a:cubicBezTo>
                    <a:pt x="440" y="154"/>
                    <a:pt x="445" y="152"/>
                    <a:pt x="446" y="148"/>
                  </a:cubicBezTo>
                  <a:cubicBezTo>
                    <a:pt x="446" y="147"/>
                    <a:pt x="442" y="146"/>
                    <a:pt x="444" y="145"/>
                  </a:cubicBezTo>
                  <a:cubicBezTo>
                    <a:pt x="447" y="148"/>
                    <a:pt x="452" y="146"/>
                    <a:pt x="453" y="143"/>
                  </a:cubicBezTo>
                  <a:cubicBezTo>
                    <a:pt x="454" y="135"/>
                    <a:pt x="444" y="138"/>
                    <a:pt x="441" y="133"/>
                  </a:cubicBezTo>
                  <a:cubicBezTo>
                    <a:pt x="447" y="134"/>
                    <a:pt x="450" y="138"/>
                    <a:pt x="457" y="137"/>
                  </a:cubicBezTo>
                  <a:cubicBezTo>
                    <a:pt x="457" y="135"/>
                    <a:pt x="457" y="133"/>
                    <a:pt x="457" y="131"/>
                  </a:cubicBezTo>
                  <a:cubicBezTo>
                    <a:pt x="466" y="135"/>
                    <a:pt x="472" y="124"/>
                    <a:pt x="473" y="115"/>
                  </a:cubicBezTo>
                  <a:cubicBezTo>
                    <a:pt x="463" y="115"/>
                    <a:pt x="461" y="108"/>
                    <a:pt x="454" y="104"/>
                  </a:cubicBezTo>
                  <a:cubicBezTo>
                    <a:pt x="462" y="105"/>
                    <a:pt x="463" y="112"/>
                    <a:pt x="470" y="113"/>
                  </a:cubicBezTo>
                  <a:cubicBezTo>
                    <a:pt x="474" y="110"/>
                    <a:pt x="478" y="106"/>
                    <a:pt x="480" y="100"/>
                  </a:cubicBezTo>
                  <a:cubicBezTo>
                    <a:pt x="479" y="99"/>
                    <a:pt x="474" y="97"/>
                    <a:pt x="476" y="95"/>
                  </a:cubicBezTo>
                  <a:cubicBezTo>
                    <a:pt x="478" y="95"/>
                    <a:pt x="480" y="95"/>
                    <a:pt x="482" y="95"/>
                  </a:cubicBezTo>
                  <a:cubicBezTo>
                    <a:pt x="482" y="97"/>
                    <a:pt x="483" y="99"/>
                    <a:pt x="483" y="100"/>
                  </a:cubicBezTo>
                  <a:cubicBezTo>
                    <a:pt x="487" y="100"/>
                    <a:pt x="488" y="100"/>
                    <a:pt x="492" y="100"/>
                  </a:cubicBezTo>
                  <a:cubicBezTo>
                    <a:pt x="495" y="99"/>
                    <a:pt x="490" y="97"/>
                    <a:pt x="492" y="96"/>
                  </a:cubicBezTo>
                  <a:cubicBezTo>
                    <a:pt x="493" y="97"/>
                    <a:pt x="494" y="97"/>
                    <a:pt x="494" y="99"/>
                  </a:cubicBezTo>
                  <a:cubicBezTo>
                    <a:pt x="499" y="96"/>
                    <a:pt x="508" y="90"/>
                    <a:pt x="507" y="81"/>
                  </a:cubicBezTo>
                  <a:cubicBezTo>
                    <a:pt x="506" y="75"/>
                    <a:pt x="495" y="69"/>
                    <a:pt x="501" y="61"/>
                  </a:cubicBezTo>
                  <a:cubicBezTo>
                    <a:pt x="500" y="64"/>
                    <a:pt x="502" y="66"/>
                    <a:pt x="505" y="66"/>
                  </a:cubicBezTo>
                  <a:cubicBezTo>
                    <a:pt x="507" y="63"/>
                    <a:pt x="507" y="55"/>
                    <a:pt x="506" y="52"/>
                  </a:cubicBezTo>
                  <a:cubicBezTo>
                    <a:pt x="498" y="51"/>
                    <a:pt x="493" y="40"/>
                    <a:pt x="482" y="42"/>
                  </a:cubicBezTo>
                  <a:cubicBezTo>
                    <a:pt x="481" y="45"/>
                    <a:pt x="480" y="49"/>
                    <a:pt x="481" y="53"/>
                  </a:cubicBezTo>
                  <a:cubicBezTo>
                    <a:pt x="483" y="55"/>
                    <a:pt x="486" y="56"/>
                    <a:pt x="486" y="61"/>
                  </a:cubicBezTo>
                  <a:cubicBezTo>
                    <a:pt x="484" y="61"/>
                    <a:pt x="482" y="61"/>
                    <a:pt x="481" y="61"/>
                  </a:cubicBezTo>
                  <a:cubicBezTo>
                    <a:pt x="479" y="70"/>
                    <a:pt x="478" y="80"/>
                    <a:pt x="471" y="85"/>
                  </a:cubicBezTo>
                  <a:cubicBezTo>
                    <a:pt x="470" y="79"/>
                    <a:pt x="465" y="77"/>
                    <a:pt x="465" y="71"/>
                  </a:cubicBezTo>
                  <a:cubicBezTo>
                    <a:pt x="467" y="71"/>
                    <a:pt x="468" y="70"/>
                    <a:pt x="469" y="70"/>
                  </a:cubicBezTo>
                  <a:cubicBezTo>
                    <a:pt x="469" y="61"/>
                    <a:pt x="468" y="54"/>
                    <a:pt x="460" y="52"/>
                  </a:cubicBezTo>
                  <a:cubicBezTo>
                    <a:pt x="457" y="55"/>
                    <a:pt x="457" y="63"/>
                    <a:pt x="454" y="66"/>
                  </a:cubicBezTo>
                  <a:cubicBezTo>
                    <a:pt x="455" y="58"/>
                    <a:pt x="450" y="55"/>
                    <a:pt x="454" y="48"/>
                  </a:cubicBezTo>
                  <a:cubicBezTo>
                    <a:pt x="451" y="43"/>
                    <a:pt x="444" y="48"/>
                    <a:pt x="441" y="43"/>
                  </a:cubicBezTo>
                  <a:cubicBezTo>
                    <a:pt x="441" y="39"/>
                    <a:pt x="445" y="40"/>
                    <a:pt x="447" y="38"/>
                  </a:cubicBezTo>
                  <a:cubicBezTo>
                    <a:pt x="446" y="31"/>
                    <a:pt x="441" y="28"/>
                    <a:pt x="439" y="22"/>
                  </a:cubicBezTo>
                  <a:cubicBezTo>
                    <a:pt x="442" y="11"/>
                    <a:pt x="428" y="0"/>
                    <a:pt x="421" y="10"/>
                  </a:cubicBezTo>
                  <a:cubicBezTo>
                    <a:pt x="421" y="12"/>
                    <a:pt x="422" y="14"/>
                    <a:pt x="423" y="16"/>
                  </a:cubicBezTo>
                  <a:cubicBezTo>
                    <a:pt x="418" y="14"/>
                    <a:pt x="417" y="21"/>
                    <a:pt x="416" y="26"/>
                  </a:cubicBezTo>
                  <a:cubicBezTo>
                    <a:pt x="417" y="28"/>
                    <a:pt x="419" y="29"/>
                    <a:pt x="420" y="31"/>
                  </a:cubicBezTo>
                  <a:cubicBezTo>
                    <a:pt x="419" y="33"/>
                    <a:pt x="416" y="33"/>
                    <a:pt x="416" y="37"/>
                  </a:cubicBezTo>
                  <a:cubicBezTo>
                    <a:pt x="418" y="46"/>
                    <a:pt x="428" y="45"/>
                    <a:pt x="432" y="50"/>
                  </a:cubicBezTo>
                  <a:cubicBezTo>
                    <a:pt x="435" y="50"/>
                    <a:pt x="438" y="49"/>
                    <a:pt x="437" y="53"/>
                  </a:cubicBezTo>
                  <a:cubicBezTo>
                    <a:pt x="434" y="50"/>
                    <a:pt x="427" y="54"/>
                    <a:pt x="428" y="61"/>
                  </a:cubicBezTo>
                  <a:cubicBezTo>
                    <a:pt x="430" y="61"/>
                    <a:pt x="434" y="59"/>
                    <a:pt x="434" y="61"/>
                  </a:cubicBezTo>
                  <a:cubicBezTo>
                    <a:pt x="434" y="62"/>
                    <a:pt x="435" y="63"/>
                    <a:pt x="435" y="65"/>
                  </a:cubicBezTo>
                  <a:cubicBezTo>
                    <a:pt x="427" y="64"/>
                    <a:pt x="430" y="73"/>
                    <a:pt x="423" y="72"/>
                  </a:cubicBezTo>
                  <a:cubicBezTo>
                    <a:pt x="421" y="76"/>
                    <a:pt x="424" y="82"/>
                    <a:pt x="423" y="85"/>
                  </a:cubicBezTo>
                  <a:cubicBezTo>
                    <a:pt x="417" y="83"/>
                    <a:pt x="422" y="76"/>
                    <a:pt x="421" y="71"/>
                  </a:cubicBezTo>
                  <a:cubicBezTo>
                    <a:pt x="415" y="69"/>
                    <a:pt x="412" y="64"/>
                    <a:pt x="406" y="66"/>
                  </a:cubicBezTo>
                  <a:cubicBezTo>
                    <a:pt x="406" y="68"/>
                    <a:pt x="406" y="70"/>
                    <a:pt x="406" y="71"/>
                  </a:cubicBezTo>
                  <a:cubicBezTo>
                    <a:pt x="409" y="72"/>
                    <a:pt x="416" y="73"/>
                    <a:pt x="412" y="78"/>
                  </a:cubicBezTo>
                  <a:cubicBezTo>
                    <a:pt x="410" y="77"/>
                    <a:pt x="409" y="73"/>
                    <a:pt x="406" y="73"/>
                  </a:cubicBezTo>
                  <a:cubicBezTo>
                    <a:pt x="405" y="75"/>
                    <a:pt x="404" y="75"/>
                    <a:pt x="402" y="75"/>
                  </a:cubicBezTo>
                  <a:cubicBezTo>
                    <a:pt x="392" y="73"/>
                    <a:pt x="381" y="80"/>
                    <a:pt x="378" y="71"/>
                  </a:cubicBezTo>
                  <a:cubicBezTo>
                    <a:pt x="371" y="72"/>
                    <a:pt x="368" y="68"/>
                    <a:pt x="364" y="66"/>
                  </a:cubicBezTo>
                  <a:cubicBezTo>
                    <a:pt x="361" y="70"/>
                    <a:pt x="357" y="72"/>
                    <a:pt x="352" y="73"/>
                  </a:cubicBezTo>
                  <a:cubicBezTo>
                    <a:pt x="352" y="76"/>
                    <a:pt x="352" y="79"/>
                    <a:pt x="352" y="82"/>
                  </a:cubicBezTo>
                  <a:cubicBezTo>
                    <a:pt x="348" y="78"/>
                    <a:pt x="342" y="76"/>
                    <a:pt x="337" y="73"/>
                  </a:cubicBezTo>
                  <a:cubicBezTo>
                    <a:pt x="329" y="77"/>
                    <a:pt x="314" y="80"/>
                    <a:pt x="309" y="72"/>
                  </a:cubicBezTo>
                  <a:cubicBezTo>
                    <a:pt x="309" y="69"/>
                    <a:pt x="314" y="70"/>
                    <a:pt x="317" y="69"/>
                  </a:cubicBezTo>
                  <a:cubicBezTo>
                    <a:pt x="315" y="64"/>
                    <a:pt x="313" y="57"/>
                    <a:pt x="307" y="56"/>
                  </a:cubicBezTo>
                  <a:cubicBezTo>
                    <a:pt x="305" y="56"/>
                    <a:pt x="303" y="58"/>
                    <a:pt x="301" y="57"/>
                  </a:cubicBezTo>
                  <a:cubicBezTo>
                    <a:pt x="288" y="55"/>
                    <a:pt x="277" y="44"/>
                    <a:pt x="264" y="41"/>
                  </a:cubicBezTo>
                  <a:cubicBezTo>
                    <a:pt x="260" y="43"/>
                    <a:pt x="262" y="50"/>
                    <a:pt x="256" y="49"/>
                  </a:cubicBezTo>
                  <a:cubicBezTo>
                    <a:pt x="257" y="46"/>
                    <a:pt x="256" y="42"/>
                    <a:pt x="255" y="40"/>
                  </a:cubicBezTo>
                  <a:cubicBezTo>
                    <a:pt x="252" y="40"/>
                    <a:pt x="252" y="42"/>
                    <a:pt x="249" y="42"/>
                  </a:cubicBezTo>
                  <a:cubicBezTo>
                    <a:pt x="248" y="45"/>
                    <a:pt x="250" y="50"/>
                    <a:pt x="249" y="50"/>
                  </a:cubicBezTo>
                  <a:cubicBezTo>
                    <a:pt x="239" y="46"/>
                    <a:pt x="244" y="28"/>
                    <a:pt x="231" y="27"/>
                  </a:cubicBezTo>
                  <a:cubicBezTo>
                    <a:pt x="232" y="31"/>
                    <a:pt x="234" y="34"/>
                    <a:pt x="235" y="38"/>
                  </a:cubicBezTo>
                  <a:cubicBezTo>
                    <a:pt x="228" y="42"/>
                    <a:pt x="223" y="49"/>
                    <a:pt x="213" y="51"/>
                  </a:cubicBezTo>
                  <a:cubicBezTo>
                    <a:pt x="212" y="55"/>
                    <a:pt x="208" y="57"/>
                    <a:pt x="205" y="61"/>
                  </a:cubicBezTo>
                  <a:cubicBezTo>
                    <a:pt x="205" y="59"/>
                    <a:pt x="203" y="59"/>
                    <a:pt x="203" y="57"/>
                  </a:cubicBezTo>
                  <a:cubicBezTo>
                    <a:pt x="209" y="49"/>
                    <a:pt x="221" y="47"/>
                    <a:pt x="225" y="37"/>
                  </a:cubicBezTo>
                  <a:cubicBezTo>
                    <a:pt x="223" y="36"/>
                    <a:pt x="220" y="36"/>
                    <a:pt x="217" y="36"/>
                  </a:cubicBezTo>
                  <a:cubicBezTo>
                    <a:pt x="213" y="42"/>
                    <a:pt x="205" y="43"/>
                    <a:pt x="201" y="47"/>
                  </a:cubicBezTo>
                  <a:cubicBezTo>
                    <a:pt x="195" y="46"/>
                    <a:pt x="190" y="46"/>
                    <a:pt x="187" y="50"/>
                  </a:cubicBezTo>
                  <a:cubicBezTo>
                    <a:pt x="186" y="54"/>
                    <a:pt x="190" y="57"/>
                    <a:pt x="188" y="58"/>
                  </a:cubicBezTo>
                  <a:cubicBezTo>
                    <a:pt x="175" y="57"/>
                    <a:pt x="173" y="45"/>
                    <a:pt x="159" y="46"/>
                  </a:cubicBezTo>
                  <a:cubicBezTo>
                    <a:pt x="154" y="43"/>
                    <a:pt x="151" y="37"/>
                    <a:pt x="145" y="36"/>
                  </a:cubicBezTo>
                  <a:cubicBezTo>
                    <a:pt x="142" y="35"/>
                    <a:pt x="138" y="38"/>
                    <a:pt x="135" y="38"/>
                  </a:cubicBezTo>
                  <a:cubicBezTo>
                    <a:pt x="133" y="37"/>
                    <a:pt x="132" y="35"/>
                    <a:pt x="130" y="34"/>
                  </a:cubicBezTo>
                  <a:cubicBezTo>
                    <a:pt x="129" y="34"/>
                    <a:pt x="126" y="35"/>
                    <a:pt x="124" y="34"/>
                  </a:cubicBezTo>
                  <a:cubicBezTo>
                    <a:pt x="120" y="34"/>
                    <a:pt x="115" y="30"/>
                    <a:pt x="112" y="30"/>
                  </a:cubicBezTo>
                  <a:cubicBezTo>
                    <a:pt x="106" y="29"/>
                    <a:pt x="102" y="32"/>
                    <a:pt x="96" y="30"/>
                  </a:cubicBezTo>
                  <a:cubicBezTo>
                    <a:pt x="94" y="28"/>
                    <a:pt x="93" y="25"/>
                    <a:pt x="91" y="23"/>
                  </a:cubicBezTo>
                  <a:cubicBezTo>
                    <a:pt x="85" y="23"/>
                    <a:pt x="82" y="22"/>
                    <a:pt x="78" y="20"/>
                  </a:cubicBezTo>
                  <a:cubicBezTo>
                    <a:pt x="76" y="22"/>
                    <a:pt x="76" y="26"/>
                    <a:pt x="73" y="24"/>
                  </a:cubicBezTo>
                  <a:cubicBezTo>
                    <a:pt x="76" y="20"/>
                    <a:pt x="73" y="16"/>
                    <a:pt x="68" y="15"/>
                  </a:cubicBezTo>
                  <a:cubicBezTo>
                    <a:pt x="64" y="22"/>
                    <a:pt x="57" y="25"/>
                    <a:pt x="46" y="24"/>
                  </a:cubicBezTo>
                  <a:cubicBezTo>
                    <a:pt x="45" y="28"/>
                    <a:pt x="50" y="30"/>
                    <a:pt x="48" y="32"/>
                  </a:cubicBezTo>
                  <a:cubicBezTo>
                    <a:pt x="25" y="27"/>
                    <a:pt x="35" y="61"/>
                    <a:pt x="12" y="57"/>
                  </a:cubicBezTo>
                  <a:cubicBezTo>
                    <a:pt x="12" y="62"/>
                    <a:pt x="9" y="63"/>
                    <a:pt x="8" y="67"/>
                  </a:cubicBezTo>
                  <a:cubicBezTo>
                    <a:pt x="14" y="74"/>
                    <a:pt x="25" y="75"/>
                    <a:pt x="27" y="86"/>
                  </a:cubicBezTo>
                  <a:cubicBezTo>
                    <a:pt x="31" y="88"/>
                    <a:pt x="39" y="85"/>
                    <a:pt x="37" y="94"/>
                  </a:cubicBezTo>
                  <a:cubicBezTo>
                    <a:pt x="42" y="94"/>
                    <a:pt x="46" y="93"/>
                    <a:pt x="47" y="97"/>
                  </a:cubicBezTo>
                  <a:cubicBezTo>
                    <a:pt x="39" y="93"/>
                    <a:pt x="35" y="106"/>
                    <a:pt x="27" y="99"/>
                  </a:cubicBezTo>
                  <a:cubicBezTo>
                    <a:pt x="27" y="97"/>
                    <a:pt x="29" y="96"/>
                    <a:pt x="28" y="94"/>
                  </a:cubicBezTo>
                  <a:cubicBezTo>
                    <a:pt x="19" y="92"/>
                    <a:pt x="16" y="98"/>
                    <a:pt x="11" y="101"/>
                  </a:cubicBezTo>
                  <a:cubicBezTo>
                    <a:pt x="7" y="103"/>
                    <a:pt x="0" y="103"/>
                    <a:pt x="0" y="108"/>
                  </a:cubicBezTo>
                  <a:cubicBezTo>
                    <a:pt x="4" y="110"/>
                    <a:pt x="9" y="111"/>
                    <a:pt x="13" y="113"/>
                  </a:cubicBezTo>
                  <a:cubicBezTo>
                    <a:pt x="8" y="112"/>
                    <a:pt x="10" y="118"/>
                    <a:pt x="9" y="122"/>
                  </a:cubicBezTo>
                  <a:cubicBezTo>
                    <a:pt x="15" y="126"/>
                    <a:pt x="26" y="121"/>
                    <a:pt x="32" y="126"/>
                  </a:cubicBezTo>
                  <a:cubicBezTo>
                    <a:pt x="35" y="124"/>
                    <a:pt x="41" y="115"/>
                    <a:pt x="43" y="122"/>
                  </a:cubicBezTo>
                  <a:cubicBezTo>
                    <a:pt x="43" y="123"/>
                    <a:pt x="41" y="122"/>
                    <a:pt x="40" y="122"/>
                  </a:cubicBezTo>
                  <a:cubicBezTo>
                    <a:pt x="40" y="127"/>
                    <a:pt x="44" y="131"/>
                    <a:pt x="42" y="135"/>
                  </a:cubicBezTo>
                  <a:cubicBezTo>
                    <a:pt x="35" y="135"/>
                    <a:pt x="34" y="139"/>
                    <a:pt x="29" y="141"/>
                  </a:cubicBezTo>
                  <a:cubicBezTo>
                    <a:pt x="27" y="141"/>
                    <a:pt x="26" y="139"/>
                    <a:pt x="23" y="139"/>
                  </a:cubicBezTo>
                  <a:cubicBezTo>
                    <a:pt x="19" y="145"/>
                    <a:pt x="16" y="153"/>
                    <a:pt x="12" y="160"/>
                  </a:cubicBezTo>
                  <a:cubicBezTo>
                    <a:pt x="13" y="162"/>
                    <a:pt x="13" y="165"/>
                    <a:pt x="14" y="166"/>
                  </a:cubicBezTo>
                  <a:cubicBezTo>
                    <a:pt x="19" y="165"/>
                    <a:pt x="20" y="168"/>
                    <a:pt x="22" y="169"/>
                  </a:cubicBezTo>
                  <a:cubicBezTo>
                    <a:pt x="19" y="169"/>
                    <a:pt x="19" y="173"/>
                    <a:pt x="18" y="175"/>
                  </a:cubicBezTo>
                  <a:cubicBezTo>
                    <a:pt x="21" y="177"/>
                    <a:pt x="23" y="181"/>
                    <a:pt x="26" y="183"/>
                  </a:cubicBezTo>
                  <a:cubicBezTo>
                    <a:pt x="29" y="182"/>
                    <a:pt x="32" y="181"/>
                    <a:pt x="35" y="179"/>
                  </a:cubicBezTo>
                  <a:cubicBezTo>
                    <a:pt x="37" y="184"/>
                    <a:pt x="36" y="189"/>
                    <a:pt x="37" y="196"/>
                  </a:cubicBezTo>
                  <a:cubicBezTo>
                    <a:pt x="42" y="197"/>
                    <a:pt x="44" y="194"/>
                    <a:pt x="46" y="192"/>
                  </a:cubicBezTo>
                  <a:cubicBezTo>
                    <a:pt x="52" y="192"/>
                    <a:pt x="51" y="199"/>
                    <a:pt x="56" y="199"/>
                  </a:cubicBezTo>
                  <a:cubicBezTo>
                    <a:pt x="57" y="197"/>
                    <a:pt x="55" y="194"/>
                    <a:pt x="57" y="193"/>
                  </a:cubicBezTo>
                  <a:cubicBezTo>
                    <a:pt x="57" y="199"/>
                    <a:pt x="63" y="193"/>
                    <a:pt x="65" y="196"/>
                  </a:cubicBezTo>
                  <a:cubicBezTo>
                    <a:pt x="62" y="203"/>
                    <a:pt x="59" y="210"/>
                    <a:pt x="55" y="215"/>
                  </a:cubicBezTo>
                  <a:cubicBezTo>
                    <a:pt x="48" y="215"/>
                    <a:pt x="47" y="221"/>
                    <a:pt x="43" y="225"/>
                  </a:cubicBezTo>
                  <a:cubicBezTo>
                    <a:pt x="43" y="223"/>
                    <a:pt x="41" y="224"/>
                    <a:pt x="40" y="224"/>
                  </a:cubicBezTo>
                  <a:cubicBezTo>
                    <a:pt x="34" y="231"/>
                    <a:pt x="25" y="231"/>
                    <a:pt x="18" y="239"/>
                  </a:cubicBezTo>
                  <a:cubicBezTo>
                    <a:pt x="20" y="240"/>
                    <a:pt x="20" y="242"/>
                    <a:pt x="23" y="242"/>
                  </a:cubicBezTo>
                  <a:cubicBezTo>
                    <a:pt x="24" y="239"/>
                    <a:pt x="28" y="238"/>
                    <a:pt x="32" y="238"/>
                  </a:cubicBezTo>
                  <a:cubicBezTo>
                    <a:pt x="35" y="233"/>
                    <a:pt x="40" y="230"/>
                    <a:pt x="48" y="230"/>
                  </a:cubicBezTo>
                  <a:cubicBezTo>
                    <a:pt x="48" y="226"/>
                    <a:pt x="51" y="226"/>
                    <a:pt x="55" y="225"/>
                  </a:cubicBezTo>
                  <a:cubicBezTo>
                    <a:pt x="58" y="219"/>
                    <a:pt x="64" y="216"/>
                    <a:pt x="71" y="213"/>
                  </a:cubicBezTo>
                  <a:cubicBezTo>
                    <a:pt x="70" y="203"/>
                    <a:pt x="87" y="203"/>
                    <a:pt x="88" y="192"/>
                  </a:cubicBezTo>
                  <a:cubicBezTo>
                    <a:pt x="88" y="190"/>
                    <a:pt x="84" y="191"/>
                    <a:pt x="84" y="188"/>
                  </a:cubicBezTo>
                  <a:cubicBezTo>
                    <a:pt x="86" y="187"/>
                    <a:pt x="85" y="183"/>
                    <a:pt x="90" y="184"/>
                  </a:cubicBezTo>
                  <a:cubicBezTo>
                    <a:pt x="92" y="175"/>
                    <a:pt x="99" y="171"/>
                    <a:pt x="104" y="165"/>
                  </a:cubicBezTo>
                  <a:cubicBezTo>
                    <a:pt x="105" y="166"/>
                    <a:pt x="107" y="166"/>
                    <a:pt x="107" y="168"/>
                  </a:cubicBezTo>
                  <a:cubicBezTo>
                    <a:pt x="95" y="169"/>
                    <a:pt x="98" y="183"/>
                    <a:pt x="95" y="191"/>
                  </a:cubicBezTo>
                  <a:cubicBezTo>
                    <a:pt x="105" y="190"/>
                    <a:pt x="106" y="179"/>
                    <a:pt x="117" y="182"/>
                  </a:cubicBezTo>
                  <a:cubicBezTo>
                    <a:pt x="119" y="178"/>
                    <a:pt x="119" y="175"/>
                    <a:pt x="116" y="173"/>
                  </a:cubicBezTo>
                  <a:cubicBezTo>
                    <a:pt x="117" y="171"/>
                    <a:pt x="117" y="167"/>
                    <a:pt x="120" y="167"/>
                  </a:cubicBezTo>
                  <a:cubicBezTo>
                    <a:pt x="126" y="173"/>
                    <a:pt x="135" y="174"/>
                    <a:pt x="139" y="180"/>
                  </a:cubicBezTo>
                  <a:cubicBezTo>
                    <a:pt x="146" y="179"/>
                    <a:pt x="152" y="182"/>
                    <a:pt x="156" y="179"/>
                  </a:cubicBezTo>
                  <a:cubicBezTo>
                    <a:pt x="156" y="186"/>
                    <a:pt x="165" y="183"/>
                    <a:pt x="168" y="183"/>
                  </a:cubicBezTo>
                  <a:cubicBezTo>
                    <a:pt x="167" y="185"/>
                    <a:pt x="165" y="184"/>
                    <a:pt x="165" y="186"/>
                  </a:cubicBezTo>
                  <a:cubicBezTo>
                    <a:pt x="174" y="187"/>
                    <a:pt x="180" y="206"/>
                    <a:pt x="188" y="195"/>
                  </a:cubicBezTo>
                  <a:cubicBezTo>
                    <a:pt x="188" y="199"/>
                    <a:pt x="194" y="201"/>
                    <a:pt x="195" y="197"/>
                  </a:cubicBezTo>
                  <a:cubicBezTo>
                    <a:pt x="198" y="200"/>
                    <a:pt x="203" y="206"/>
                    <a:pt x="202" y="211"/>
                  </a:cubicBezTo>
                  <a:cubicBezTo>
                    <a:pt x="208" y="214"/>
                    <a:pt x="209" y="220"/>
                    <a:pt x="210" y="225"/>
                  </a:cubicBezTo>
                  <a:cubicBezTo>
                    <a:pt x="217" y="223"/>
                    <a:pt x="219" y="228"/>
                    <a:pt x="218" y="235"/>
                  </a:cubicBezTo>
                  <a:cubicBezTo>
                    <a:pt x="223" y="236"/>
                    <a:pt x="221" y="250"/>
                    <a:pt x="227" y="250"/>
                  </a:cubicBezTo>
                  <a:cubicBezTo>
                    <a:pt x="227" y="250"/>
                    <a:pt x="228" y="247"/>
                    <a:pt x="229" y="249"/>
                  </a:cubicBezTo>
                  <a:cubicBezTo>
                    <a:pt x="229" y="252"/>
                    <a:pt x="234" y="258"/>
                    <a:pt x="237" y="261"/>
                  </a:cubicBezTo>
                  <a:cubicBezTo>
                    <a:pt x="235" y="262"/>
                    <a:pt x="234" y="263"/>
                    <a:pt x="234" y="266"/>
                  </a:cubicBezTo>
                  <a:cubicBezTo>
                    <a:pt x="239" y="265"/>
                    <a:pt x="236" y="269"/>
                    <a:pt x="235" y="271"/>
                  </a:cubicBezTo>
                  <a:cubicBezTo>
                    <a:pt x="242" y="273"/>
                    <a:pt x="246" y="277"/>
                    <a:pt x="252" y="278"/>
                  </a:cubicBezTo>
                  <a:cubicBezTo>
                    <a:pt x="255" y="286"/>
                    <a:pt x="271" y="290"/>
                    <a:pt x="265" y="300"/>
                  </a:cubicBezTo>
                  <a:cubicBezTo>
                    <a:pt x="267" y="296"/>
                    <a:pt x="258" y="296"/>
                    <a:pt x="252" y="296"/>
                  </a:cubicBezTo>
                  <a:cubicBezTo>
                    <a:pt x="257" y="310"/>
                    <a:pt x="258" y="328"/>
                    <a:pt x="253" y="341"/>
                  </a:cubicBezTo>
                  <a:cubicBezTo>
                    <a:pt x="254" y="348"/>
                    <a:pt x="257" y="354"/>
                    <a:pt x="254" y="361"/>
                  </a:cubicBezTo>
                  <a:cubicBezTo>
                    <a:pt x="260" y="376"/>
                    <a:pt x="270" y="388"/>
                    <a:pt x="277" y="406"/>
                  </a:cubicBezTo>
                  <a:cubicBezTo>
                    <a:pt x="285" y="406"/>
                    <a:pt x="295" y="409"/>
                    <a:pt x="295" y="419"/>
                  </a:cubicBezTo>
                  <a:cubicBezTo>
                    <a:pt x="301" y="423"/>
                    <a:pt x="302" y="433"/>
                    <a:pt x="306" y="439"/>
                  </a:cubicBezTo>
                  <a:cubicBezTo>
                    <a:pt x="309" y="442"/>
                    <a:pt x="314" y="442"/>
                    <a:pt x="314" y="447"/>
                  </a:cubicBezTo>
                  <a:cubicBezTo>
                    <a:pt x="314" y="449"/>
                    <a:pt x="312" y="449"/>
                    <a:pt x="309" y="449"/>
                  </a:cubicBezTo>
                  <a:cubicBezTo>
                    <a:pt x="311" y="460"/>
                    <a:pt x="328" y="455"/>
                    <a:pt x="326" y="469"/>
                  </a:cubicBezTo>
                  <a:cubicBezTo>
                    <a:pt x="330" y="474"/>
                    <a:pt x="337" y="476"/>
                    <a:pt x="339" y="483"/>
                  </a:cubicBezTo>
                  <a:cubicBezTo>
                    <a:pt x="342" y="482"/>
                    <a:pt x="344" y="481"/>
                    <a:pt x="344" y="478"/>
                  </a:cubicBezTo>
                  <a:cubicBezTo>
                    <a:pt x="342" y="475"/>
                    <a:pt x="339" y="470"/>
                    <a:pt x="337" y="471"/>
                  </a:cubicBezTo>
                  <a:cubicBezTo>
                    <a:pt x="333" y="451"/>
                    <a:pt x="316" y="445"/>
                    <a:pt x="312" y="425"/>
                  </a:cubicBezTo>
                  <a:cubicBezTo>
                    <a:pt x="326" y="427"/>
                    <a:pt x="321" y="447"/>
                    <a:pt x="335" y="450"/>
                  </a:cubicBezTo>
                  <a:cubicBezTo>
                    <a:pt x="335" y="455"/>
                    <a:pt x="340" y="457"/>
                    <a:pt x="343" y="460"/>
                  </a:cubicBezTo>
                  <a:cubicBezTo>
                    <a:pt x="342" y="461"/>
                    <a:pt x="342" y="462"/>
                    <a:pt x="342" y="464"/>
                  </a:cubicBezTo>
                  <a:cubicBezTo>
                    <a:pt x="353" y="471"/>
                    <a:pt x="362" y="481"/>
                    <a:pt x="366" y="492"/>
                  </a:cubicBezTo>
                  <a:cubicBezTo>
                    <a:pt x="365" y="493"/>
                    <a:pt x="364" y="496"/>
                    <a:pt x="363" y="497"/>
                  </a:cubicBezTo>
                  <a:cubicBezTo>
                    <a:pt x="366" y="504"/>
                    <a:pt x="374" y="506"/>
                    <a:pt x="379" y="511"/>
                  </a:cubicBezTo>
                  <a:cubicBezTo>
                    <a:pt x="394" y="515"/>
                    <a:pt x="403" y="525"/>
                    <a:pt x="420" y="526"/>
                  </a:cubicBezTo>
                  <a:cubicBezTo>
                    <a:pt x="431" y="516"/>
                    <a:pt x="436" y="533"/>
                    <a:pt x="448" y="537"/>
                  </a:cubicBezTo>
                  <a:cubicBezTo>
                    <a:pt x="450" y="538"/>
                    <a:pt x="452" y="537"/>
                    <a:pt x="454" y="537"/>
                  </a:cubicBezTo>
                  <a:cubicBezTo>
                    <a:pt x="459" y="538"/>
                    <a:pt x="462" y="543"/>
                    <a:pt x="468" y="541"/>
                  </a:cubicBezTo>
                  <a:cubicBezTo>
                    <a:pt x="471" y="548"/>
                    <a:pt x="481" y="550"/>
                    <a:pt x="479" y="559"/>
                  </a:cubicBezTo>
                  <a:cubicBezTo>
                    <a:pt x="482" y="564"/>
                    <a:pt x="493" y="561"/>
                    <a:pt x="492" y="568"/>
                  </a:cubicBezTo>
                  <a:cubicBezTo>
                    <a:pt x="493" y="570"/>
                    <a:pt x="496" y="569"/>
                    <a:pt x="496" y="572"/>
                  </a:cubicBezTo>
                  <a:cubicBezTo>
                    <a:pt x="501" y="568"/>
                    <a:pt x="506" y="573"/>
                    <a:pt x="509" y="577"/>
                  </a:cubicBezTo>
                  <a:cubicBezTo>
                    <a:pt x="511" y="577"/>
                    <a:pt x="512" y="574"/>
                    <a:pt x="515" y="575"/>
                  </a:cubicBezTo>
                  <a:cubicBezTo>
                    <a:pt x="515" y="572"/>
                    <a:pt x="511" y="573"/>
                    <a:pt x="512" y="569"/>
                  </a:cubicBezTo>
                  <a:cubicBezTo>
                    <a:pt x="516" y="570"/>
                    <a:pt x="514" y="565"/>
                    <a:pt x="518" y="566"/>
                  </a:cubicBezTo>
                  <a:cubicBezTo>
                    <a:pt x="521" y="566"/>
                    <a:pt x="522" y="569"/>
                    <a:pt x="524" y="570"/>
                  </a:cubicBezTo>
                  <a:cubicBezTo>
                    <a:pt x="525" y="580"/>
                    <a:pt x="531" y="591"/>
                    <a:pt x="525" y="602"/>
                  </a:cubicBezTo>
                  <a:cubicBezTo>
                    <a:pt x="524" y="603"/>
                    <a:pt x="522" y="603"/>
                    <a:pt x="520" y="603"/>
                  </a:cubicBezTo>
                  <a:cubicBezTo>
                    <a:pt x="520" y="607"/>
                    <a:pt x="517" y="608"/>
                    <a:pt x="518" y="611"/>
                  </a:cubicBezTo>
                  <a:cubicBezTo>
                    <a:pt x="516" y="611"/>
                    <a:pt x="514" y="613"/>
                    <a:pt x="512" y="613"/>
                  </a:cubicBezTo>
                  <a:cubicBezTo>
                    <a:pt x="511" y="622"/>
                    <a:pt x="507" y="623"/>
                    <a:pt x="507" y="633"/>
                  </a:cubicBezTo>
                  <a:cubicBezTo>
                    <a:pt x="510" y="635"/>
                    <a:pt x="512" y="635"/>
                    <a:pt x="515" y="633"/>
                  </a:cubicBezTo>
                  <a:cubicBezTo>
                    <a:pt x="513" y="639"/>
                    <a:pt x="506" y="639"/>
                    <a:pt x="505" y="644"/>
                  </a:cubicBezTo>
                  <a:cubicBezTo>
                    <a:pt x="504" y="648"/>
                    <a:pt x="507" y="649"/>
                    <a:pt x="508" y="652"/>
                  </a:cubicBezTo>
                  <a:cubicBezTo>
                    <a:pt x="506" y="651"/>
                    <a:pt x="505" y="653"/>
                    <a:pt x="505" y="654"/>
                  </a:cubicBezTo>
                  <a:cubicBezTo>
                    <a:pt x="522" y="661"/>
                    <a:pt x="524" y="683"/>
                    <a:pt x="534" y="697"/>
                  </a:cubicBezTo>
                  <a:cubicBezTo>
                    <a:pt x="538" y="715"/>
                    <a:pt x="559" y="714"/>
                    <a:pt x="568" y="727"/>
                  </a:cubicBezTo>
                  <a:cubicBezTo>
                    <a:pt x="570" y="735"/>
                    <a:pt x="570" y="745"/>
                    <a:pt x="569" y="754"/>
                  </a:cubicBezTo>
                  <a:cubicBezTo>
                    <a:pt x="569" y="755"/>
                    <a:pt x="566" y="754"/>
                    <a:pt x="567" y="757"/>
                  </a:cubicBezTo>
                  <a:cubicBezTo>
                    <a:pt x="571" y="767"/>
                    <a:pt x="562" y="785"/>
                    <a:pt x="563" y="799"/>
                  </a:cubicBezTo>
                  <a:cubicBezTo>
                    <a:pt x="562" y="801"/>
                    <a:pt x="561" y="804"/>
                    <a:pt x="560" y="807"/>
                  </a:cubicBezTo>
                  <a:cubicBezTo>
                    <a:pt x="565" y="823"/>
                    <a:pt x="555" y="834"/>
                    <a:pt x="553" y="849"/>
                  </a:cubicBezTo>
                  <a:cubicBezTo>
                    <a:pt x="552" y="851"/>
                    <a:pt x="548" y="849"/>
                    <a:pt x="549" y="852"/>
                  </a:cubicBezTo>
                  <a:cubicBezTo>
                    <a:pt x="551" y="857"/>
                    <a:pt x="550" y="862"/>
                    <a:pt x="552" y="868"/>
                  </a:cubicBezTo>
                  <a:cubicBezTo>
                    <a:pt x="548" y="872"/>
                    <a:pt x="547" y="880"/>
                    <a:pt x="549" y="886"/>
                  </a:cubicBezTo>
                  <a:cubicBezTo>
                    <a:pt x="544" y="888"/>
                    <a:pt x="546" y="895"/>
                    <a:pt x="547" y="900"/>
                  </a:cubicBezTo>
                  <a:cubicBezTo>
                    <a:pt x="548" y="900"/>
                    <a:pt x="549" y="900"/>
                    <a:pt x="551" y="900"/>
                  </a:cubicBezTo>
                  <a:cubicBezTo>
                    <a:pt x="551" y="893"/>
                    <a:pt x="551" y="891"/>
                    <a:pt x="553" y="886"/>
                  </a:cubicBezTo>
                  <a:cubicBezTo>
                    <a:pt x="560" y="889"/>
                    <a:pt x="547" y="904"/>
                    <a:pt x="556" y="908"/>
                  </a:cubicBezTo>
                  <a:cubicBezTo>
                    <a:pt x="551" y="909"/>
                    <a:pt x="551" y="916"/>
                    <a:pt x="549" y="921"/>
                  </a:cubicBezTo>
                  <a:cubicBezTo>
                    <a:pt x="549" y="918"/>
                    <a:pt x="548" y="917"/>
                    <a:pt x="545" y="917"/>
                  </a:cubicBezTo>
                  <a:cubicBezTo>
                    <a:pt x="543" y="920"/>
                    <a:pt x="540" y="922"/>
                    <a:pt x="539" y="924"/>
                  </a:cubicBezTo>
                  <a:cubicBezTo>
                    <a:pt x="540" y="928"/>
                    <a:pt x="546" y="927"/>
                    <a:pt x="548" y="929"/>
                  </a:cubicBezTo>
                  <a:cubicBezTo>
                    <a:pt x="544" y="928"/>
                    <a:pt x="545" y="932"/>
                    <a:pt x="543" y="933"/>
                  </a:cubicBezTo>
                  <a:cubicBezTo>
                    <a:pt x="549" y="939"/>
                    <a:pt x="542" y="955"/>
                    <a:pt x="549" y="961"/>
                  </a:cubicBezTo>
                  <a:cubicBezTo>
                    <a:pt x="548" y="962"/>
                    <a:pt x="545" y="961"/>
                    <a:pt x="545" y="963"/>
                  </a:cubicBezTo>
                  <a:cubicBezTo>
                    <a:pt x="550" y="966"/>
                    <a:pt x="549" y="976"/>
                    <a:pt x="556" y="975"/>
                  </a:cubicBezTo>
                  <a:cubicBezTo>
                    <a:pt x="554" y="976"/>
                    <a:pt x="555" y="979"/>
                    <a:pt x="557" y="980"/>
                  </a:cubicBezTo>
                  <a:cubicBezTo>
                    <a:pt x="554" y="979"/>
                    <a:pt x="554" y="982"/>
                    <a:pt x="554" y="985"/>
                  </a:cubicBezTo>
                  <a:cubicBezTo>
                    <a:pt x="557" y="984"/>
                    <a:pt x="561" y="984"/>
                    <a:pt x="563" y="982"/>
                  </a:cubicBezTo>
                  <a:cubicBezTo>
                    <a:pt x="562" y="985"/>
                    <a:pt x="560" y="987"/>
                    <a:pt x="559" y="990"/>
                  </a:cubicBezTo>
                  <a:cubicBezTo>
                    <a:pt x="562" y="991"/>
                    <a:pt x="563" y="993"/>
                    <a:pt x="567" y="991"/>
                  </a:cubicBezTo>
                  <a:cubicBezTo>
                    <a:pt x="567" y="990"/>
                    <a:pt x="567" y="988"/>
                    <a:pt x="567" y="986"/>
                  </a:cubicBezTo>
                  <a:cubicBezTo>
                    <a:pt x="569" y="989"/>
                    <a:pt x="571" y="986"/>
                    <a:pt x="572" y="988"/>
                  </a:cubicBezTo>
                  <a:cubicBezTo>
                    <a:pt x="568" y="988"/>
                    <a:pt x="571" y="993"/>
                    <a:pt x="571" y="995"/>
                  </a:cubicBezTo>
                  <a:cubicBezTo>
                    <a:pt x="569" y="995"/>
                    <a:pt x="568" y="995"/>
                    <a:pt x="567" y="996"/>
                  </a:cubicBezTo>
                  <a:cubicBezTo>
                    <a:pt x="567" y="998"/>
                    <a:pt x="567" y="1000"/>
                    <a:pt x="567" y="1002"/>
                  </a:cubicBezTo>
                  <a:cubicBezTo>
                    <a:pt x="573" y="1001"/>
                    <a:pt x="572" y="1001"/>
                    <a:pt x="579" y="1002"/>
                  </a:cubicBezTo>
                  <a:cubicBezTo>
                    <a:pt x="582" y="996"/>
                    <a:pt x="577" y="980"/>
                    <a:pt x="581" y="977"/>
                  </a:cubicBezTo>
                  <a:cubicBezTo>
                    <a:pt x="579" y="972"/>
                    <a:pt x="575" y="966"/>
                    <a:pt x="578" y="958"/>
                  </a:cubicBezTo>
                  <a:cubicBezTo>
                    <a:pt x="588" y="956"/>
                    <a:pt x="584" y="939"/>
                    <a:pt x="595" y="938"/>
                  </a:cubicBezTo>
                  <a:cubicBezTo>
                    <a:pt x="596" y="935"/>
                    <a:pt x="598" y="934"/>
                    <a:pt x="597" y="929"/>
                  </a:cubicBezTo>
                  <a:cubicBezTo>
                    <a:pt x="585" y="930"/>
                    <a:pt x="584" y="910"/>
                    <a:pt x="598" y="911"/>
                  </a:cubicBezTo>
                  <a:cubicBezTo>
                    <a:pt x="598" y="905"/>
                    <a:pt x="601" y="894"/>
                    <a:pt x="609" y="894"/>
                  </a:cubicBezTo>
                  <a:cubicBezTo>
                    <a:pt x="609" y="892"/>
                    <a:pt x="609" y="890"/>
                    <a:pt x="609" y="887"/>
                  </a:cubicBezTo>
                  <a:cubicBezTo>
                    <a:pt x="605" y="886"/>
                    <a:pt x="606" y="890"/>
                    <a:pt x="602" y="890"/>
                  </a:cubicBezTo>
                  <a:cubicBezTo>
                    <a:pt x="601" y="886"/>
                    <a:pt x="602" y="884"/>
                    <a:pt x="600" y="879"/>
                  </a:cubicBezTo>
                  <a:cubicBezTo>
                    <a:pt x="605" y="881"/>
                    <a:pt x="614" y="883"/>
                    <a:pt x="618" y="878"/>
                  </a:cubicBezTo>
                  <a:cubicBezTo>
                    <a:pt x="615" y="872"/>
                    <a:pt x="620" y="869"/>
                    <a:pt x="617" y="864"/>
                  </a:cubicBezTo>
                  <a:cubicBezTo>
                    <a:pt x="633" y="867"/>
                    <a:pt x="647" y="861"/>
                    <a:pt x="650" y="848"/>
                  </a:cubicBezTo>
                  <a:cubicBezTo>
                    <a:pt x="648" y="844"/>
                    <a:pt x="644" y="842"/>
                    <a:pt x="646" y="837"/>
                  </a:cubicBezTo>
                  <a:cubicBezTo>
                    <a:pt x="645" y="835"/>
                    <a:pt x="639" y="833"/>
                    <a:pt x="640" y="831"/>
                  </a:cubicBezTo>
                  <a:cubicBezTo>
                    <a:pt x="644" y="833"/>
                    <a:pt x="649" y="832"/>
                    <a:pt x="652" y="836"/>
                  </a:cubicBezTo>
                  <a:cubicBezTo>
                    <a:pt x="667" y="836"/>
                    <a:pt x="673" y="823"/>
                    <a:pt x="679" y="811"/>
                  </a:cubicBezTo>
                  <a:cubicBezTo>
                    <a:pt x="679" y="813"/>
                    <a:pt x="677" y="812"/>
                    <a:pt x="679" y="814"/>
                  </a:cubicBezTo>
                  <a:cubicBezTo>
                    <a:pt x="684" y="811"/>
                    <a:pt x="688" y="806"/>
                    <a:pt x="689" y="798"/>
                  </a:cubicBezTo>
                  <a:cubicBezTo>
                    <a:pt x="698" y="794"/>
                    <a:pt x="697" y="783"/>
                    <a:pt x="698" y="771"/>
                  </a:cubicBezTo>
                  <a:cubicBezTo>
                    <a:pt x="702" y="768"/>
                    <a:pt x="706" y="764"/>
                    <a:pt x="712" y="761"/>
                  </a:cubicBezTo>
                  <a:cubicBezTo>
                    <a:pt x="713" y="761"/>
                    <a:pt x="713" y="762"/>
                    <a:pt x="715" y="762"/>
                  </a:cubicBezTo>
                  <a:cubicBezTo>
                    <a:pt x="717" y="755"/>
                    <a:pt x="726" y="756"/>
                    <a:pt x="735" y="756"/>
                  </a:cubicBezTo>
                  <a:cubicBezTo>
                    <a:pt x="735" y="753"/>
                    <a:pt x="737" y="751"/>
                    <a:pt x="741" y="750"/>
                  </a:cubicBezTo>
                  <a:cubicBezTo>
                    <a:pt x="739" y="741"/>
                    <a:pt x="752" y="738"/>
                    <a:pt x="748" y="727"/>
                  </a:cubicBezTo>
                  <a:cubicBezTo>
                    <a:pt x="756" y="722"/>
                    <a:pt x="751" y="707"/>
                    <a:pt x="753" y="695"/>
                  </a:cubicBezTo>
                  <a:cubicBezTo>
                    <a:pt x="759" y="694"/>
                    <a:pt x="761" y="689"/>
                    <a:pt x="762" y="683"/>
                  </a:cubicBezTo>
                  <a:cubicBezTo>
                    <a:pt x="774" y="679"/>
                    <a:pt x="781" y="661"/>
                    <a:pt x="773" y="647"/>
                  </a:cubicBezTo>
                  <a:cubicBezTo>
                    <a:pt x="759" y="649"/>
                    <a:pt x="755" y="635"/>
                    <a:pt x="745" y="633"/>
                  </a:cubicBezTo>
                  <a:close/>
                  <a:moveTo>
                    <a:pt x="351" y="89"/>
                  </a:moveTo>
                  <a:cubicBezTo>
                    <a:pt x="350" y="86"/>
                    <a:pt x="352" y="86"/>
                    <a:pt x="352" y="84"/>
                  </a:cubicBezTo>
                  <a:cubicBezTo>
                    <a:pt x="354" y="85"/>
                    <a:pt x="353" y="88"/>
                    <a:pt x="356" y="88"/>
                  </a:cubicBezTo>
                  <a:cubicBezTo>
                    <a:pt x="354" y="89"/>
                    <a:pt x="351" y="90"/>
                    <a:pt x="351" y="8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1" name="Freeform 188" descr="MAP">
              <a:extLst>
                <a:ext uri="{FF2B5EF4-FFF2-40B4-BE49-F238E27FC236}">
                  <a16:creationId xmlns:a16="http://schemas.microsoft.com/office/drawing/2014/main" id="{E5815B07-C067-2059-CAAB-C1F5CBB60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1752" y="4201831"/>
              <a:ext cx="76803" cy="83994"/>
            </a:xfrm>
            <a:custGeom>
              <a:avLst/>
              <a:gdLst>
                <a:gd name="T0" fmla="*/ 12 w 16"/>
                <a:gd name="T1" fmla="*/ 1 h 18"/>
                <a:gd name="T2" fmla="*/ 0 w 16"/>
                <a:gd name="T3" fmla="*/ 18 h 18"/>
                <a:gd name="T4" fmla="*/ 9 w 16"/>
                <a:gd name="T5" fmla="*/ 8 h 18"/>
                <a:gd name="T6" fmla="*/ 16 w 16"/>
                <a:gd name="T7" fmla="*/ 5 h 18"/>
                <a:gd name="T8" fmla="*/ 12 w 16"/>
                <a:gd name="T9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8">
                  <a:moveTo>
                    <a:pt x="12" y="1"/>
                  </a:moveTo>
                  <a:cubicBezTo>
                    <a:pt x="12" y="10"/>
                    <a:pt x="2" y="10"/>
                    <a:pt x="0" y="18"/>
                  </a:cubicBezTo>
                  <a:cubicBezTo>
                    <a:pt x="4" y="16"/>
                    <a:pt x="9" y="14"/>
                    <a:pt x="9" y="8"/>
                  </a:cubicBezTo>
                  <a:cubicBezTo>
                    <a:pt x="13" y="9"/>
                    <a:pt x="14" y="7"/>
                    <a:pt x="16" y="5"/>
                  </a:cubicBezTo>
                  <a:cubicBezTo>
                    <a:pt x="13" y="5"/>
                    <a:pt x="15" y="0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2" name="Freeform 191" descr="MAP">
              <a:extLst>
                <a:ext uri="{FF2B5EF4-FFF2-40B4-BE49-F238E27FC236}">
                  <a16:creationId xmlns:a16="http://schemas.microsoft.com/office/drawing/2014/main" id="{A11D3FF1-606F-A896-2DFA-3784D48E8FF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81283" y="3287660"/>
              <a:ext cx="367842" cy="355508"/>
            </a:xfrm>
            <a:custGeom>
              <a:avLst/>
              <a:gdLst>
                <a:gd name="T0" fmla="*/ 36 w 77"/>
                <a:gd name="T1" fmla="*/ 45 h 77"/>
                <a:gd name="T2" fmla="*/ 21 w 77"/>
                <a:gd name="T3" fmla="*/ 44 h 77"/>
                <a:gd name="T4" fmla="*/ 9 w 77"/>
                <a:gd name="T5" fmla="*/ 53 h 77"/>
                <a:gd name="T6" fmla="*/ 1 w 77"/>
                <a:gd name="T7" fmla="*/ 60 h 77"/>
                <a:gd name="T8" fmla="*/ 4 w 77"/>
                <a:gd name="T9" fmla="*/ 65 h 77"/>
                <a:gd name="T10" fmla="*/ 6 w 77"/>
                <a:gd name="T11" fmla="*/ 64 h 77"/>
                <a:gd name="T12" fmla="*/ 7 w 77"/>
                <a:gd name="T13" fmla="*/ 65 h 77"/>
                <a:gd name="T14" fmla="*/ 5 w 77"/>
                <a:gd name="T15" fmla="*/ 75 h 77"/>
                <a:gd name="T16" fmla="*/ 10 w 77"/>
                <a:gd name="T17" fmla="*/ 77 h 77"/>
                <a:gd name="T18" fmla="*/ 15 w 77"/>
                <a:gd name="T19" fmla="*/ 59 h 77"/>
                <a:gd name="T20" fmla="*/ 10 w 77"/>
                <a:gd name="T21" fmla="*/ 56 h 77"/>
                <a:gd name="T22" fmla="*/ 35 w 77"/>
                <a:gd name="T23" fmla="*/ 51 h 77"/>
                <a:gd name="T24" fmla="*/ 39 w 77"/>
                <a:gd name="T25" fmla="*/ 60 h 77"/>
                <a:gd name="T26" fmla="*/ 45 w 77"/>
                <a:gd name="T27" fmla="*/ 54 h 77"/>
                <a:gd name="T28" fmla="*/ 43 w 77"/>
                <a:gd name="T29" fmla="*/ 50 h 77"/>
                <a:gd name="T30" fmla="*/ 46 w 77"/>
                <a:gd name="T31" fmla="*/ 52 h 77"/>
                <a:gd name="T32" fmla="*/ 55 w 77"/>
                <a:gd name="T33" fmla="*/ 48 h 77"/>
                <a:gd name="T34" fmla="*/ 55 w 77"/>
                <a:gd name="T35" fmla="*/ 51 h 77"/>
                <a:gd name="T36" fmla="*/ 62 w 77"/>
                <a:gd name="T37" fmla="*/ 45 h 77"/>
                <a:gd name="T38" fmla="*/ 61 w 77"/>
                <a:gd name="T39" fmla="*/ 50 h 77"/>
                <a:gd name="T40" fmla="*/ 68 w 77"/>
                <a:gd name="T41" fmla="*/ 43 h 77"/>
                <a:gd name="T42" fmla="*/ 68 w 77"/>
                <a:gd name="T43" fmla="*/ 27 h 77"/>
                <a:gd name="T44" fmla="*/ 72 w 77"/>
                <a:gd name="T45" fmla="*/ 1 h 77"/>
                <a:gd name="T46" fmla="*/ 67 w 77"/>
                <a:gd name="T47" fmla="*/ 1 h 77"/>
                <a:gd name="T48" fmla="*/ 69 w 77"/>
                <a:gd name="T49" fmla="*/ 4 h 77"/>
                <a:gd name="T50" fmla="*/ 64 w 77"/>
                <a:gd name="T51" fmla="*/ 3 h 77"/>
                <a:gd name="T52" fmla="*/ 63 w 77"/>
                <a:gd name="T53" fmla="*/ 16 h 77"/>
                <a:gd name="T54" fmla="*/ 46 w 77"/>
                <a:gd name="T55" fmla="*/ 35 h 77"/>
                <a:gd name="T56" fmla="*/ 48 w 77"/>
                <a:gd name="T57" fmla="*/ 30 h 77"/>
                <a:gd name="T58" fmla="*/ 43 w 77"/>
                <a:gd name="T59" fmla="*/ 32 h 77"/>
                <a:gd name="T60" fmla="*/ 38 w 77"/>
                <a:gd name="T61" fmla="*/ 44 h 77"/>
                <a:gd name="T62" fmla="*/ 36 w 77"/>
                <a:gd name="T63" fmla="*/ 4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7" h="77">
                  <a:moveTo>
                    <a:pt x="36" y="45"/>
                  </a:moveTo>
                  <a:cubicBezTo>
                    <a:pt x="34" y="41"/>
                    <a:pt x="25" y="47"/>
                    <a:pt x="21" y="44"/>
                  </a:cubicBezTo>
                  <a:cubicBezTo>
                    <a:pt x="17" y="46"/>
                    <a:pt x="16" y="53"/>
                    <a:pt x="9" y="53"/>
                  </a:cubicBezTo>
                  <a:cubicBezTo>
                    <a:pt x="9" y="58"/>
                    <a:pt x="5" y="59"/>
                    <a:pt x="1" y="60"/>
                  </a:cubicBezTo>
                  <a:cubicBezTo>
                    <a:pt x="0" y="63"/>
                    <a:pt x="3" y="64"/>
                    <a:pt x="4" y="65"/>
                  </a:cubicBezTo>
                  <a:cubicBezTo>
                    <a:pt x="4" y="65"/>
                    <a:pt x="6" y="62"/>
                    <a:pt x="6" y="64"/>
                  </a:cubicBezTo>
                  <a:cubicBezTo>
                    <a:pt x="6" y="64"/>
                    <a:pt x="7" y="65"/>
                    <a:pt x="7" y="65"/>
                  </a:cubicBezTo>
                  <a:cubicBezTo>
                    <a:pt x="4" y="68"/>
                    <a:pt x="6" y="71"/>
                    <a:pt x="5" y="75"/>
                  </a:cubicBezTo>
                  <a:cubicBezTo>
                    <a:pt x="7" y="76"/>
                    <a:pt x="7" y="76"/>
                    <a:pt x="10" y="77"/>
                  </a:cubicBezTo>
                  <a:cubicBezTo>
                    <a:pt x="13" y="72"/>
                    <a:pt x="16" y="64"/>
                    <a:pt x="15" y="59"/>
                  </a:cubicBezTo>
                  <a:cubicBezTo>
                    <a:pt x="13" y="58"/>
                    <a:pt x="11" y="59"/>
                    <a:pt x="10" y="56"/>
                  </a:cubicBezTo>
                  <a:cubicBezTo>
                    <a:pt x="18" y="56"/>
                    <a:pt x="23" y="51"/>
                    <a:pt x="35" y="51"/>
                  </a:cubicBezTo>
                  <a:cubicBezTo>
                    <a:pt x="31" y="54"/>
                    <a:pt x="34" y="60"/>
                    <a:pt x="39" y="60"/>
                  </a:cubicBezTo>
                  <a:cubicBezTo>
                    <a:pt x="39" y="56"/>
                    <a:pt x="42" y="54"/>
                    <a:pt x="45" y="54"/>
                  </a:cubicBezTo>
                  <a:cubicBezTo>
                    <a:pt x="46" y="51"/>
                    <a:pt x="43" y="52"/>
                    <a:pt x="43" y="50"/>
                  </a:cubicBezTo>
                  <a:cubicBezTo>
                    <a:pt x="44" y="49"/>
                    <a:pt x="46" y="50"/>
                    <a:pt x="46" y="52"/>
                  </a:cubicBezTo>
                  <a:cubicBezTo>
                    <a:pt x="50" y="52"/>
                    <a:pt x="54" y="51"/>
                    <a:pt x="55" y="48"/>
                  </a:cubicBezTo>
                  <a:cubicBezTo>
                    <a:pt x="55" y="50"/>
                    <a:pt x="54" y="50"/>
                    <a:pt x="55" y="51"/>
                  </a:cubicBezTo>
                  <a:cubicBezTo>
                    <a:pt x="58" y="50"/>
                    <a:pt x="58" y="46"/>
                    <a:pt x="62" y="45"/>
                  </a:cubicBezTo>
                  <a:cubicBezTo>
                    <a:pt x="62" y="47"/>
                    <a:pt x="60" y="47"/>
                    <a:pt x="61" y="50"/>
                  </a:cubicBezTo>
                  <a:cubicBezTo>
                    <a:pt x="66" y="50"/>
                    <a:pt x="65" y="44"/>
                    <a:pt x="68" y="43"/>
                  </a:cubicBezTo>
                  <a:cubicBezTo>
                    <a:pt x="63" y="38"/>
                    <a:pt x="72" y="33"/>
                    <a:pt x="68" y="27"/>
                  </a:cubicBezTo>
                  <a:cubicBezTo>
                    <a:pt x="77" y="20"/>
                    <a:pt x="74" y="12"/>
                    <a:pt x="72" y="1"/>
                  </a:cubicBezTo>
                  <a:cubicBezTo>
                    <a:pt x="69" y="0"/>
                    <a:pt x="69" y="0"/>
                    <a:pt x="67" y="1"/>
                  </a:cubicBezTo>
                  <a:cubicBezTo>
                    <a:pt x="66" y="4"/>
                    <a:pt x="69" y="3"/>
                    <a:pt x="69" y="4"/>
                  </a:cubicBezTo>
                  <a:cubicBezTo>
                    <a:pt x="66" y="6"/>
                    <a:pt x="67" y="4"/>
                    <a:pt x="64" y="3"/>
                  </a:cubicBezTo>
                  <a:cubicBezTo>
                    <a:pt x="61" y="6"/>
                    <a:pt x="61" y="12"/>
                    <a:pt x="63" y="16"/>
                  </a:cubicBezTo>
                  <a:cubicBezTo>
                    <a:pt x="60" y="25"/>
                    <a:pt x="53" y="34"/>
                    <a:pt x="46" y="35"/>
                  </a:cubicBezTo>
                  <a:cubicBezTo>
                    <a:pt x="46" y="32"/>
                    <a:pt x="49" y="33"/>
                    <a:pt x="48" y="30"/>
                  </a:cubicBezTo>
                  <a:cubicBezTo>
                    <a:pt x="45" y="29"/>
                    <a:pt x="44" y="31"/>
                    <a:pt x="43" y="32"/>
                  </a:cubicBezTo>
                  <a:cubicBezTo>
                    <a:pt x="44" y="38"/>
                    <a:pt x="38" y="39"/>
                    <a:pt x="38" y="44"/>
                  </a:cubicBezTo>
                  <a:cubicBezTo>
                    <a:pt x="37" y="44"/>
                    <a:pt x="37" y="45"/>
                    <a:pt x="36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3" name="Freeform 101" descr="MAP">
              <a:extLst>
                <a:ext uri="{FF2B5EF4-FFF2-40B4-BE49-F238E27FC236}">
                  <a16:creationId xmlns:a16="http://schemas.microsoft.com/office/drawing/2014/main" id="{752281BE-33D6-273B-6986-AD22657B6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8683" y="890551"/>
              <a:ext cx="28296" cy="21487"/>
            </a:xfrm>
            <a:custGeom>
              <a:avLst/>
              <a:gdLst>
                <a:gd name="T0" fmla="*/ 3 w 6"/>
                <a:gd name="T1" fmla="*/ 0 h 5"/>
                <a:gd name="T2" fmla="*/ 1 w 6"/>
                <a:gd name="T3" fmla="*/ 4 h 5"/>
                <a:gd name="T4" fmla="*/ 6 w 6"/>
                <a:gd name="T5" fmla="*/ 3 h 5"/>
                <a:gd name="T6" fmla="*/ 3 w 6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5">
                  <a:moveTo>
                    <a:pt x="3" y="0"/>
                  </a:moveTo>
                  <a:cubicBezTo>
                    <a:pt x="2" y="2"/>
                    <a:pt x="0" y="2"/>
                    <a:pt x="1" y="4"/>
                  </a:cubicBezTo>
                  <a:cubicBezTo>
                    <a:pt x="2" y="5"/>
                    <a:pt x="5" y="5"/>
                    <a:pt x="6" y="3"/>
                  </a:cubicBezTo>
                  <a:cubicBezTo>
                    <a:pt x="4" y="3"/>
                    <a:pt x="5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62" name="Group 661">
            <a:extLst>
              <a:ext uri="{FF2B5EF4-FFF2-40B4-BE49-F238E27FC236}">
                <a16:creationId xmlns:a16="http://schemas.microsoft.com/office/drawing/2014/main" id="{3272D046-2D75-280A-B0FD-4E74118CBEEE}"/>
              </a:ext>
            </a:extLst>
          </p:cNvPr>
          <p:cNvGrpSpPr/>
          <p:nvPr/>
        </p:nvGrpSpPr>
        <p:grpSpPr>
          <a:xfrm>
            <a:off x="90000" y="448166"/>
            <a:ext cx="6320211" cy="3051715"/>
            <a:chOff x="1640507" y="1640157"/>
            <a:chExt cx="8572972" cy="4139461"/>
          </a:xfrm>
        </p:grpSpPr>
        <p:sp>
          <p:nvSpPr>
            <p:cNvPr id="663" name="Freeform: Shape 662" descr="MAP">
              <a:extLst>
                <a:ext uri="{FF2B5EF4-FFF2-40B4-BE49-F238E27FC236}">
                  <a16:creationId xmlns:a16="http://schemas.microsoft.com/office/drawing/2014/main" id="{30BEB28B-059A-4489-52EB-8CC464D7A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779916" y="3285535"/>
              <a:ext cx="43618" cy="887986"/>
            </a:xfrm>
            <a:custGeom>
              <a:avLst/>
              <a:gdLst>
                <a:gd name="connsiteX0" fmla="*/ 0 w 694357"/>
                <a:gd name="connsiteY0" fmla="*/ 782374 h 782374"/>
                <a:gd name="connsiteX1" fmla="*/ 694357 w 694357"/>
                <a:gd name="connsiteY1" fmla="*/ 782374 h 782374"/>
                <a:gd name="connsiteX2" fmla="*/ 694357 w 694357"/>
                <a:gd name="connsiteY2" fmla="*/ 0 h 78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94357" h="782374">
                  <a:moveTo>
                    <a:pt x="0" y="782374"/>
                  </a:moveTo>
                  <a:lnTo>
                    <a:pt x="694357" y="782374"/>
                  </a:lnTo>
                  <a:lnTo>
                    <a:pt x="694357" y="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4" name="Freeform: Shape 663" descr="MAP">
              <a:extLst>
                <a:ext uri="{FF2B5EF4-FFF2-40B4-BE49-F238E27FC236}">
                  <a16:creationId xmlns:a16="http://schemas.microsoft.com/office/drawing/2014/main" id="{CB32A5AF-2CC3-90B7-4019-25BF5364F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806924" y="3949368"/>
              <a:ext cx="201667" cy="479401"/>
            </a:xfrm>
            <a:custGeom>
              <a:avLst/>
              <a:gdLst>
                <a:gd name="connsiteX0" fmla="*/ 0 w 911225"/>
                <a:gd name="connsiteY0" fmla="*/ 187325 h 187325"/>
                <a:gd name="connsiteX1" fmla="*/ 911225 w 911225"/>
                <a:gd name="connsiteY1" fmla="*/ 187325 h 187325"/>
                <a:gd name="connsiteX2" fmla="*/ 911225 w 911225"/>
                <a:gd name="connsiteY2" fmla="*/ 0 h 18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1225" h="187325">
                  <a:moveTo>
                    <a:pt x="0" y="187325"/>
                  </a:moveTo>
                  <a:lnTo>
                    <a:pt x="911225" y="187325"/>
                  </a:lnTo>
                  <a:lnTo>
                    <a:pt x="911225" y="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5" name="Freeform: Shape 664" descr="MAP">
              <a:extLst>
                <a:ext uri="{FF2B5EF4-FFF2-40B4-BE49-F238E27FC236}">
                  <a16:creationId xmlns:a16="http://schemas.microsoft.com/office/drawing/2014/main" id="{36C6E883-916A-960B-3EA3-0EE925D1CB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897836" y="3551234"/>
              <a:ext cx="175917" cy="1188197"/>
            </a:xfrm>
            <a:custGeom>
              <a:avLst/>
              <a:gdLst>
                <a:gd name="connsiteX0" fmla="*/ 0 w 1002506"/>
                <a:gd name="connsiteY0" fmla="*/ 871537 h 871537"/>
                <a:gd name="connsiteX1" fmla="*/ 1002506 w 1002506"/>
                <a:gd name="connsiteY1" fmla="*/ 871537 h 871537"/>
                <a:gd name="connsiteX2" fmla="*/ 1002506 w 1002506"/>
                <a:gd name="connsiteY2" fmla="*/ 0 h 8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506" h="871537">
                  <a:moveTo>
                    <a:pt x="0" y="871537"/>
                  </a:moveTo>
                  <a:lnTo>
                    <a:pt x="1002506" y="871537"/>
                  </a:lnTo>
                  <a:lnTo>
                    <a:pt x="1002506" y="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6" name="Freeform: Shape 665" descr="MAP">
              <a:extLst>
                <a:ext uri="{FF2B5EF4-FFF2-40B4-BE49-F238E27FC236}">
                  <a16:creationId xmlns:a16="http://schemas.microsoft.com/office/drawing/2014/main" id="{81DC5797-F277-6C9B-A375-D931D5DB5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048348" y="3682208"/>
              <a:ext cx="87960" cy="1254300"/>
            </a:xfrm>
            <a:custGeom>
              <a:avLst/>
              <a:gdLst>
                <a:gd name="connsiteX0" fmla="*/ 0 w 1073944"/>
                <a:gd name="connsiteY0" fmla="*/ 923925 h 923925"/>
                <a:gd name="connsiteX1" fmla="*/ 1073944 w 1073944"/>
                <a:gd name="connsiteY1" fmla="*/ 923925 h 923925"/>
                <a:gd name="connsiteX2" fmla="*/ 1073944 w 1073944"/>
                <a:gd name="connsiteY2" fmla="*/ 0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3944" h="923925">
                  <a:moveTo>
                    <a:pt x="0" y="923925"/>
                  </a:moveTo>
                  <a:lnTo>
                    <a:pt x="1073944" y="923925"/>
                  </a:lnTo>
                  <a:lnTo>
                    <a:pt x="1073944" y="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7" name="Freeform: Shape 666" descr="MAP">
              <a:extLst>
                <a:ext uri="{FF2B5EF4-FFF2-40B4-BE49-F238E27FC236}">
                  <a16:creationId xmlns:a16="http://schemas.microsoft.com/office/drawing/2014/main" id="{7E495343-2A62-6B43-EB50-EB8334C9B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71512" y="1974327"/>
              <a:ext cx="51364" cy="1271301"/>
            </a:xfrm>
            <a:custGeom>
              <a:avLst/>
              <a:gdLst>
                <a:gd name="connsiteX0" fmla="*/ 0 w 1279525"/>
                <a:gd name="connsiteY0" fmla="*/ 0 h 952500"/>
                <a:gd name="connsiteX1" fmla="*/ 1279525 w 1279525"/>
                <a:gd name="connsiteY1" fmla="*/ 0 h 952500"/>
                <a:gd name="connsiteX2" fmla="*/ 1279525 w 1279525"/>
                <a:gd name="connsiteY2" fmla="*/ 9525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9525" h="952500">
                  <a:moveTo>
                    <a:pt x="0" y="0"/>
                  </a:moveTo>
                  <a:lnTo>
                    <a:pt x="1279525" y="0"/>
                  </a:lnTo>
                  <a:lnTo>
                    <a:pt x="1279525" y="95250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8" name="Freeform: Shape 667" descr="MAP">
              <a:extLst>
                <a:ext uri="{FF2B5EF4-FFF2-40B4-BE49-F238E27FC236}">
                  <a16:creationId xmlns:a16="http://schemas.microsoft.com/office/drawing/2014/main" id="{EAED6B84-7431-6BAF-F93F-983F95C2C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257185" y="2500277"/>
              <a:ext cx="253147" cy="372630"/>
            </a:xfrm>
            <a:custGeom>
              <a:avLst/>
              <a:gdLst>
                <a:gd name="connsiteX0" fmla="*/ 0 w 250031"/>
                <a:gd name="connsiteY0" fmla="*/ 0 h 83344"/>
                <a:gd name="connsiteX1" fmla="*/ 250031 w 250031"/>
                <a:gd name="connsiteY1" fmla="*/ 0 h 83344"/>
                <a:gd name="connsiteX2" fmla="*/ 250031 w 250031"/>
                <a:gd name="connsiteY2" fmla="*/ 83344 h 83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031" h="83344">
                  <a:moveTo>
                    <a:pt x="0" y="0"/>
                  </a:moveTo>
                  <a:lnTo>
                    <a:pt x="250031" y="0"/>
                  </a:lnTo>
                  <a:lnTo>
                    <a:pt x="250031" y="83344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9" name="Freeform: Shape 668" descr="MAP">
              <a:extLst>
                <a:ext uri="{FF2B5EF4-FFF2-40B4-BE49-F238E27FC236}">
                  <a16:creationId xmlns:a16="http://schemas.microsoft.com/office/drawing/2014/main" id="{F59B36DF-BAE0-4912-403C-8BBEBF8481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V="1">
              <a:off x="2494731" y="3507214"/>
              <a:ext cx="37532" cy="419938"/>
            </a:xfrm>
            <a:custGeom>
              <a:avLst/>
              <a:gdLst>
                <a:gd name="connsiteX0" fmla="*/ 0 w 250031"/>
                <a:gd name="connsiteY0" fmla="*/ 0 h 83344"/>
                <a:gd name="connsiteX1" fmla="*/ 250031 w 250031"/>
                <a:gd name="connsiteY1" fmla="*/ 0 h 83344"/>
                <a:gd name="connsiteX2" fmla="*/ 250031 w 250031"/>
                <a:gd name="connsiteY2" fmla="*/ 83344 h 83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031" h="83344">
                  <a:moveTo>
                    <a:pt x="0" y="0"/>
                  </a:moveTo>
                  <a:lnTo>
                    <a:pt x="250031" y="0"/>
                  </a:lnTo>
                  <a:lnTo>
                    <a:pt x="250031" y="83344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0" name="Freeform: Shape 669" descr="MAP">
              <a:extLst>
                <a:ext uri="{FF2B5EF4-FFF2-40B4-BE49-F238E27FC236}">
                  <a16:creationId xmlns:a16="http://schemas.microsoft.com/office/drawing/2014/main" id="{6367B92F-65C1-D749-1DD7-A7EF3C4D5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V="1">
              <a:off x="2228069" y="3336616"/>
              <a:ext cx="159539" cy="390257"/>
            </a:xfrm>
            <a:custGeom>
              <a:avLst/>
              <a:gdLst>
                <a:gd name="connsiteX0" fmla="*/ 0 w 250031"/>
                <a:gd name="connsiteY0" fmla="*/ 0 h 83344"/>
                <a:gd name="connsiteX1" fmla="*/ 250031 w 250031"/>
                <a:gd name="connsiteY1" fmla="*/ 0 h 83344"/>
                <a:gd name="connsiteX2" fmla="*/ 250031 w 250031"/>
                <a:gd name="connsiteY2" fmla="*/ 83344 h 83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031" h="83344">
                  <a:moveTo>
                    <a:pt x="0" y="0"/>
                  </a:moveTo>
                  <a:lnTo>
                    <a:pt x="250031" y="0"/>
                  </a:lnTo>
                  <a:lnTo>
                    <a:pt x="250031" y="83344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1" name="Freeform: Shape 670" descr="MAP">
              <a:extLst>
                <a:ext uri="{FF2B5EF4-FFF2-40B4-BE49-F238E27FC236}">
                  <a16:creationId xmlns:a16="http://schemas.microsoft.com/office/drawing/2014/main" id="{40C0BD43-29B2-36DD-C3EA-A30D2E475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3485801" y="2269429"/>
              <a:ext cx="0" cy="957080"/>
            </a:xfrm>
            <a:custGeom>
              <a:avLst/>
              <a:gdLst>
                <a:gd name="connsiteX0" fmla="*/ 0 w 1279525"/>
                <a:gd name="connsiteY0" fmla="*/ 0 h 952500"/>
                <a:gd name="connsiteX1" fmla="*/ 1279525 w 1279525"/>
                <a:gd name="connsiteY1" fmla="*/ 0 h 952500"/>
                <a:gd name="connsiteX2" fmla="*/ 1279525 w 1279525"/>
                <a:gd name="connsiteY2" fmla="*/ 952500 h 952500"/>
                <a:gd name="connsiteX0" fmla="*/ 0 w 0"/>
                <a:gd name="connsiteY0" fmla="*/ 0 h 952500"/>
                <a:gd name="connsiteX1" fmla="*/ 0 w 0"/>
                <a:gd name="connsiteY1" fmla="*/ 9525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952500">
                  <a:moveTo>
                    <a:pt x="0" y="0"/>
                  </a:moveTo>
                  <a:lnTo>
                    <a:pt x="0" y="95250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2" name="Freeform: Shape 671" descr="MAP">
              <a:extLst>
                <a:ext uri="{FF2B5EF4-FFF2-40B4-BE49-F238E27FC236}">
                  <a16:creationId xmlns:a16="http://schemas.microsoft.com/office/drawing/2014/main" id="{0B8CADE1-6EEE-3477-BE84-1298EFAAE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3647824" y="2518347"/>
              <a:ext cx="104077" cy="604859"/>
            </a:xfrm>
            <a:custGeom>
              <a:avLst/>
              <a:gdLst>
                <a:gd name="connsiteX0" fmla="*/ 0 w 1279525"/>
                <a:gd name="connsiteY0" fmla="*/ 0 h 952500"/>
                <a:gd name="connsiteX1" fmla="*/ 1279525 w 1279525"/>
                <a:gd name="connsiteY1" fmla="*/ 0 h 952500"/>
                <a:gd name="connsiteX2" fmla="*/ 1279525 w 1279525"/>
                <a:gd name="connsiteY2" fmla="*/ 9525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9525" h="952500">
                  <a:moveTo>
                    <a:pt x="0" y="0"/>
                  </a:moveTo>
                  <a:lnTo>
                    <a:pt x="1279525" y="0"/>
                  </a:lnTo>
                  <a:lnTo>
                    <a:pt x="1279525" y="95250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3" name="Freeform: Shape 672" descr="MAP">
              <a:extLst>
                <a:ext uri="{FF2B5EF4-FFF2-40B4-BE49-F238E27FC236}">
                  <a16:creationId xmlns:a16="http://schemas.microsoft.com/office/drawing/2014/main" id="{1A806BF2-51D1-2B85-2F00-FAAE6260D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3761304" y="2773347"/>
              <a:ext cx="85721" cy="310857"/>
            </a:xfrm>
            <a:custGeom>
              <a:avLst/>
              <a:gdLst>
                <a:gd name="connsiteX0" fmla="*/ 0 w 1279525"/>
                <a:gd name="connsiteY0" fmla="*/ 0 h 952500"/>
                <a:gd name="connsiteX1" fmla="*/ 1279525 w 1279525"/>
                <a:gd name="connsiteY1" fmla="*/ 0 h 952500"/>
                <a:gd name="connsiteX2" fmla="*/ 1279525 w 1279525"/>
                <a:gd name="connsiteY2" fmla="*/ 9525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9525" h="952500">
                  <a:moveTo>
                    <a:pt x="0" y="0"/>
                  </a:moveTo>
                  <a:lnTo>
                    <a:pt x="1279525" y="0"/>
                  </a:lnTo>
                  <a:lnTo>
                    <a:pt x="1279525" y="95250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4" name="Freeform: Shape 673" descr="MAP">
              <a:extLst>
                <a:ext uri="{FF2B5EF4-FFF2-40B4-BE49-F238E27FC236}">
                  <a16:creationId xmlns:a16="http://schemas.microsoft.com/office/drawing/2014/main" id="{143B5E36-BFEA-6F3B-E176-757C67851D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3841127" y="3029209"/>
              <a:ext cx="115410" cy="146543"/>
            </a:xfrm>
            <a:custGeom>
              <a:avLst/>
              <a:gdLst>
                <a:gd name="connsiteX0" fmla="*/ 0 w 1279525"/>
                <a:gd name="connsiteY0" fmla="*/ 0 h 952500"/>
                <a:gd name="connsiteX1" fmla="*/ 1279525 w 1279525"/>
                <a:gd name="connsiteY1" fmla="*/ 0 h 952500"/>
                <a:gd name="connsiteX2" fmla="*/ 1279525 w 1279525"/>
                <a:gd name="connsiteY2" fmla="*/ 9525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9525" h="952500">
                  <a:moveTo>
                    <a:pt x="0" y="0"/>
                  </a:moveTo>
                  <a:lnTo>
                    <a:pt x="1279525" y="0"/>
                  </a:lnTo>
                  <a:lnTo>
                    <a:pt x="1279525" y="95250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5" name="Freeform: Shape 674" descr="MAP">
              <a:extLst>
                <a:ext uri="{FF2B5EF4-FFF2-40B4-BE49-F238E27FC236}">
                  <a16:creationId xmlns:a16="http://schemas.microsoft.com/office/drawing/2014/main" id="{DA96DEE8-3BFC-9504-F924-CB819CA18F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3433604" y="3498456"/>
              <a:ext cx="247807" cy="1127248"/>
            </a:xfrm>
            <a:custGeom>
              <a:avLst/>
              <a:gdLst>
                <a:gd name="connsiteX0" fmla="*/ 0 w 1073944"/>
                <a:gd name="connsiteY0" fmla="*/ 923925 h 923925"/>
                <a:gd name="connsiteX1" fmla="*/ 1073944 w 1073944"/>
                <a:gd name="connsiteY1" fmla="*/ 923925 h 923925"/>
                <a:gd name="connsiteX2" fmla="*/ 1073944 w 1073944"/>
                <a:gd name="connsiteY2" fmla="*/ 0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3944" h="923925">
                  <a:moveTo>
                    <a:pt x="0" y="923925"/>
                  </a:moveTo>
                  <a:lnTo>
                    <a:pt x="1073944" y="923925"/>
                  </a:lnTo>
                  <a:lnTo>
                    <a:pt x="1073944" y="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6" name="Freeform: Shape 675" descr="MAP">
              <a:extLst>
                <a:ext uri="{FF2B5EF4-FFF2-40B4-BE49-F238E27FC236}">
                  <a16:creationId xmlns:a16="http://schemas.microsoft.com/office/drawing/2014/main" id="{94006B16-077A-53BC-75E1-A2682E39F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3660202" y="3354688"/>
              <a:ext cx="114744" cy="327522"/>
            </a:xfrm>
            <a:custGeom>
              <a:avLst/>
              <a:gdLst>
                <a:gd name="connsiteX0" fmla="*/ 0 w 1073944"/>
                <a:gd name="connsiteY0" fmla="*/ 923925 h 923925"/>
                <a:gd name="connsiteX1" fmla="*/ 1073944 w 1073944"/>
                <a:gd name="connsiteY1" fmla="*/ 923925 h 923925"/>
                <a:gd name="connsiteX2" fmla="*/ 1073944 w 1073944"/>
                <a:gd name="connsiteY2" fmla="*/ 0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3944" h="923925">
                  <a:moveTo>
                    <a:pt x="0" y="923925"/>
                  </a:moveTo>
                  <a:lnTo>
                    <a:pt x="1073944" y="923925"/>
                  </a:lnTo>
                  <a:lnTo>
                    <a:pt x="1073944" y="0"/>
                  </a:lnTo>
                </a:path>
              </a:pathLst>
            </a:custGeom>
            <a:ln w="12700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7" name="Freeform: Shape 676" descr="MAP">
              <a:extLst>
                <a:ext uri="{FF2B5EF4-FFF2-40B4-BE49-F238E27FC236}">
                  <a16:creationId xmlns:a16="http://schemas.microsoft.com/office/drawing/2014/main" id="{4CE22301-1538-4D05-ECAC-A9424B912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3220432" y="3367952"/>
              <a:ext cx="43732" cy="1833257"/>
            </a:xfrm>
            <a:custGeom>
              <a:avLst/>
              <a:gdLst>
                <a:gd name="connsiteX0" fmla="*/ 0 w 1073944"/>
                <a:gd name="connsiteY0" fmla="*/ 923925 h 923925"/>
                <a:gd name="connsiteX1" fmla="*/ 1073944 w 1073944"/>
                <a:gd name="connsiteY1" fmla="*/ 923925 h 923925"/>
                <a:gd name="connsiteX2" fmla="*/ 1073944 w 1073944"/>
                <a:gd name="connsiteY2" fmla="*/ 0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3944" h="923925">
                  <a:moveTo>
                    <a:pt x="0" y="923925"/>
                  </a:moveTo>
                  <a:lnTo>
                    <a:pt x="1073944" y="923925"/>
                  </a:lnTo>
                  <a:lnTo>
                    <a:pt x="1073944" y="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8" name="Freeform: Shape 677" descr="MAP">
              <a:extLst>
                <a:ext uri="{FF2B5EF4-FFF2-40B4-BE49-F238E27FC236}">
                  <a16:creationId xmlns:a16="http://schemas.microsoft.com/office/drawing/2014/main" id="{AFCD52D0-3F3F-E7DC-D1DB-14AA05440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3714935" y="3271694"/>
              <a:ext cx="108932" cy="179759"/>
            </a:xfrm>
            <a:custGeom>
              <a:avLst/>
              <a:gdLst>
                <a:gd name="connsiteX0" fmla="*/ 0 w 1073944"/>
                <a:gd name="connsiteY0" fmla="*/ 923925 h 923925"/>
                <a:gd name="connsiteX1" fmla="*/ 1073944 w 1073944"/>
                <a:gd name="connsiteY1" fmla="*/ 923925 h 923925"/>
                <a:gd name="connsiteX2" fmla="*/ 1073944 w 1073944"/>
                <a:gd name="connsiteY2" fmla="*/ 0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3944" h="923925">
                  <a:moveTo>
                    <a:pt x="0" y="923925"/>
                  </a:moveTo>
                  <a:lnTo>
                    <a:pt x="1073944" y="923925"/>
                  </a:lnTo>
                  <a:lnTo>
                    <a:pt x="1073944" y="0"/>
                  </a:lnTo>
                </a:path>
              </a:pathLst>
            </a:custGeom>
            <a:ln w="12700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9" name="Freeform: Shape 678" descr="MAP">
              <a:extLst>
                <a:ext uri="{FF2B5EF4-FFF2-40B4-BE49-F238E27FC236}">
                  <a16:creationId xmlns:a16="http://schemas.microsoft.com/office/drawing/2014/main" id="{770700AF-D877-11BF-91DB-EA9C2CFA05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4455819" y="5051263"/>
              <a:ext cx="181799" cy="106844"/>
            </a:xfrm>
            <a:custGeom>
              <a:avLst/>
              <a:gdLst>
                <a:gd name="connsiteX0" fmla="*/ 0 w 1073944"/>
                <a:gd name="connsiteY0" fmla="*/ 923925 h 923925"/>
                <a:gd name="connsiteX1" fmla="*/ 1073944 w 1073944"/>
                <a:gd name="connsiteY1" fmla="*/ 923925 h 923925"/>
                <a:gd name="connsiteX2" fmla="*/ 1073944 w 1073944"/>
                <a:gd name="connsiteY2" fmla="*/ 0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3944" h="923925">
                  <a:moveTo>
                    <a:pt x="0" y="923925"/>
                  </a:moveTo>
                  <a:lnTo>
                    <a:pt x="1073944" y="923925"/>
                  </a:lnTo>
                  <a:lnTo>
                    <a:pt x="1073944" y="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0" name="Freeform: Shape 679" descr="MAP">
              <a:extLst>
                <a:ext uri="{FF2B5EF4-FFF2-40B4-BE49-F238E27FC236}">
                  <a16:creationId xmlns:a16="http://schemas.microsoft.com/office/drawing/2014/main" id="{C7DF3775-8875-B703-0EB6-AA83B8383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6553356" y="5323812"/>
              <a:ext cx="101651" cy="102390"/>
            </a:xfrm>
            <a:custGeom>
              <a:avLst/>
              <a:gdLst>
                <a:gd name="connsiteX0" fmla="*/ 0 w 1073944"/>
                <a:gd name="connsiteY0" fmla="*/ 923925 h 923925"/>
                <a:gd name="connsiteX1" fmla="*/ 1073944 w 1073944"/>
                <a:gd name="connsiteY1" fmla="*/ 923925 h 923925"/>
                <a:gd name="connsiteX2" fmla="*/ 1073944 w 1073944"/>
                <a:gd name="connsiteY2" fmla="*/ 0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3944" h="923925">
                  <a:moveTo>
                    <a:pt x="0" y="923925"/>
                  </a:moveTo>
                  <a:lnTo>
                    <a:pt x="1073944" y="923925"/>
                  </a:lnTo>
                  <a:lnTo>
                    <a:pt x="1073944" y="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681" name="Straight Connector 680" descr="MAP">
              <a:extLst>
                <a:ext uri="{FF2B5EF4-FFF2-40B4-BE49-F238E27FC236}">
                  <a16:creationId xmlns:a16="http://schemas.microsoft.com/office/drawing/2014/main" id="{20A66B55-F3CB-2F5C-D898-532BFDC54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5496201" y="2751548"/>
              <a:ext cx="93736" cy="0"/>
            </a:xfrm>
            <a:prstGeom prst="line">
              <a:avLst/>
            </a:pr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2" name="Freeform: Shape 681" descr="MAP">
              <a:extLst>
                <a:ext uri="{FF2B5EF4-FFF2-40B4-BE49-F238E27FC236}">
                  <a16:creationId xmlns:a16="http://schemas.microsoft.com/office/drawing/2014/main" id="{72319F50-30AD-91D9-31AB-116500788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66333" y="1793925"/>
              <a:ext cx="168460" cy="1050388"/>
            </a:xfrm>
            <a:custGeom>
              <a:avLst/>
              <a:gdLst>
                <a:gd name="connsiteX0" fmla="*/ 0 w 1279525"/>
                <a:gd name="connsiteY0" fmla="*/ 0 h 952500"/>
                <a:gd name="connsiteX1" fmla="*/ 1279525 w 1279525"/>
                <a:gd name="connsiteY1" fmla="*/ 0 h 952500"/>
                <a:gd name="connsiteX2" fmla="*/ 1279525 w 1279525"/>
                <a:gd name="connsiteY2" fmla="*/ 9525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9525" h="952500">
                  <a:moveTo>
                    <a:pt x="0" y="0"/>
                  </a:moveTo>
                  <a:lnTo>
                    <a:pt x="1279525" y="0"/>
                  </a:lnTo>
                  <a:lnTo>
                    <a:pt x="1279525" y="95250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3" name="Freeform: Shape 682" descr="MAP">
              <a:extLst>
                <a:ext uri="{FF2B5EF4-FFF2-40B4-BE49-F238E27FC236}">
                  <a16:creationId xmlns:a16="http://schemas.microsoft.com/office/drawing/2014/main" id="{3F99B2FE-C750-5963-4802-99AD73983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6040297" y="2288412"/>
              <a:ext cx="362927" cy="363861"/>
            </a:xfrm>
            <a:custGeom>
              <a:avLst/>
              <a:gdLst>
                <a:gd name="connsiteX0" fmla="*/ 0 w 1279525"/>
                <a:gd name="connsiteY0" fmla="*/ 0 h 952500"/>
                <a:gd name="connsiteX1" fmla="*/ 1279525 w 1279525"/>
                <a:gd name="connsiteY1" fmla="*/ 0 h 952500"/>
                <a:gd name="connsiteX2" fmla="*/ 1279525 w 1279525"/>
                <a:gd name="connsiteY2" fmla="*/ 9525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9525" h="952500">
                  <a:moveTo>
                    <a:pt x="0" y="0"/>
                  </a:moveTo>
                  <a:lnTo>
                    <a:pt x="1279525" y="0"/>
                  </a:lnTo>
                  <a:lnTo>
                    <a:pt x="1279525" y="95250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4" name="Freeform: Shape 683" descr="MAP">
              <a:extLst>
                <a:ext uri="{FF2B5EF4-FFF2-40B4-BE49-F238E27FC236}">
                  <a16:creationId xmlns:a16="http://schemas.microsoft.com/office/drawing/2014/main" id="{6DA85223-0CE6-AD4C-88D9-84AC67F38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V="1">
              <a:off x="5781802" y="3029207"/>
              <a:ext cx="96398" cy="62151"/>
            </a:xfrm>
            <a:custGeom>
              <a:avLst/>
              <a:gdLst>
                <a:gd name="connsiteX0" fmla="*/ 0 w 1279525"/>
                <a:gd name="connsiteY0" fmla="*/ 0 h 952500"/>
                <a:gd name="connsiteX1" fmla="*/ 1279525 w 1279525"/>
                <a:gd name="connsiteY1" fmla="*/ 0 h 952500"/>
                <a:gd name="connsiteX2" fmla="*/ 1279525 w 1279525"/>
                <a:gd name="connsiteY2" fmla="*/ 9525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9525" h="952500">
                  <a:moveTo>
                    <a:pt x="0" y="0"/>
                  </a:moveTo>
                  <a:lnTo>
                    <a:pt x="1279525" y="0"/>
                  </a:lnTo>
                  <a:lnTo>
                    <a:pt x="1279525" y="95250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5" name="Freeform: Shape 684" descr="MAP">
              <a:extLst>
                <a:ext uri="{FF2B5EF4-FFF2-40B4-BE49-F238E27FC236}">
                  <a16:creationId xmlns:a16="http://schemas.microsoft.com/office/drawing/2014/main" id="{94D79C7C-6E31-0AEA-5DFE-B3F7DA42F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V="1">
              <a:off x="6029012" y="3117446"/>
              <a:ext cx="37532" cy="511982"/>
            </a:xfrm>
            <a:custGeom>
              <a:avLst/>
              <a:gdLst>
                <a:gd name="connsiteX0" fmla="*/ 0 w 1279525"/>
                <a:gd name="connsiteY0" fmla="*/ 0 h 952500"/>
                <a:gd name="connsiteX1" fmla="*/ 1279525 w 1279525"/>
                <a:gd name="connsiteY1" fmla="*/ 0 h 952500"/>
                <a:gd name="connsiteX2" fmla="*/ 1279525 w 1279525"/>
                <a:gd name="connsiteY2" fmla="*/ 952500 h 952500"/>
                <a:gd name="connsiteX0" fmla="*/ 0 w 0"/>
                <a:gd name="connsiteY0" fmla="*/ 0 h 952500"/>
                <a:gd name="connsiteX1" fmla="*/ 0 w 0"/>
                <a:gd name="connsiteY1" fmla="*/ 9525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952500">
                  <a:moveTo>
                    <a:pt x="0" y="0"/>
                  </a:moveTo>
                  <a:lnTo>
                    <a:pt x="0" y="95250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6" name="Freeform: Shape 685" descr="MAP">
              <a:extLst>
                <a:ext uri="{FF2B5EF4-FFF2-40B4-BE49-F238E27FC236}">
                  <a16:creationId xmlns:a16="http://schemas.microsoft.com/office/drawing/2014/main" id="{15CF80CA-D88D-965A-10C8-C4DD39A88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6081066" y="3048058"/>
              <a:ext cx="755739" cy="154825"/>
            </a:xfrm>
            <a:custGeom>
              <a:avLst/>
              <a:gdLst>
                <a:gd name="connsiteX0" fmla="*/ 0 w 1279525"/>
                <a:gd name="connsiteY0" fmla="*/ 0 h 952500"/>
                <a:gd name="connsiteX1" fmla="*/ 1279525 w 1279525"/>
                <a:gd name="connsiteY1" fmla="*/ 0 h 952500"/>
                <a:gd name="connsiteX2" fmla="*/ 1279525 w 1279525"/>
                <a:gd name="connsiteY2" fmla="*/ 9525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9525" h="952500">
                  <a:moveTo>
                    <a:pt x="0" y="0"/>
                  </a:moveTo>
                  <a:lnTo>
                    <a:pt x="1279525" y="0"/>
                  </a:lnTo>
                  <a:lnTo>
                    <a:pt x="1279525" y="95250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7" name="Freeform: Shape 686" descr="MAP">
              <a:extLst>
                <a:ext uri="{FF2B5EF4-FFF2-40B4-BE49-F238E27FC236}">
                  <a16:creationId xmlns:a16="http://schemas.microsoft.com/office/drawing/2014/main" id="{2DC5AB6A-244D-A11C-7F7C-AD4093A459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6730462" y="3451536"/>
              <a:ext cx="137743" cy="170947"/>
            </a:xfrm>
            <a:custGeom>
              <a:avLst/>
              <a:gdLst>
                <a:gd name="connsiteX0" fmla="*/ 0 w 1279525"/>
                <a:gd name="connsiteY0" fmla="*/ 0 h 952500"/>
                <a:gd name="connsiteX1" fmla="*/ 1279525 w 1279525"/>
                <a:gd name="connsiteY1" fmla="*/ 0 h 952500"/>
                <a:gd name="connsiteX2" fmla="*/ 1279525 w 1279525"/>
                <a:gd name="connsiteY2" fmla="*/ 9525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9525" h="952500">
                  <a:moveTo>
                    <a:pt x="0" y="0"/>
                  </a:moveTo>
                  <a:lnTo>
                    <a:pt x="1279525" y="0"/>
                  </a:lnTo>
                  <a:lnTo>
                    <a:pt x="1279525" y="95250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8" name="Freeform: Shape 687" descr="MAP">
              <a:extLst>
                <a:ext uri="{FF2B5EF4-FFF2-40B4-BE49-F238E27FC236}">
                  <a16:creationId xmlns:a16="http://schemas.microsoft.com/office/drawing/2014/main" id="{5AA03770-8EEC-BBA7-2995-232663EED2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7290325" y="3700003"/>
              <a:ext cx="218136" cy="132597"/>
            </a:xfrm>
            <a:custGeom>
              <a:avLst/>
              <a:gdLst>
                <a:gd name="connsiteX0" fmla="*/ 0 w 1279525"/>
                <a:gd name="connsiteY0" fmla="*/ 0 h 952500"/>
                <a:gd name="connsiteX1" fmla="*/ 1279525 w 1279525"/>
                <a:gd name="connsiteY1" fmla="*/ 0 h 952500"/>
                <a:gd name="connsiteX2" fmla="*/ 1279525 w 1279525"/>
                <a:gd name="connsiteY2" fmla="*/ 9525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9525" h="952500">
                  <a:moveTo>
                    <a:pt x="0" y="0"/>
                  </a:moveTo>
                  <a:lnTo>
                    <a:pt x="1279525" y="0"/>
                  </a:lnTo>
                  <a:lnTo>
                    <a:pt x="1279525" y="95250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9" name="Freeform: Shape 688" descr="MAP">
              <a:extLst>
                <a:ext uri="{FF2B5EF4-FFF2-40B4-BE49-F238E27FC236}">
                  <a16:creationId xmlns:a16="http://schemas.microsoft.com/office/drawing/2014/main" id="{94E5382C-D2B4-F4A7-30F7-0C86FBA17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779541" y="5566667"/>
              <a:ext cx="87258" cy="122933"/>
            </a:xfrm>
            <a:custGeom>
              <a:avLst/>
              <a:gdLst>
                <a:gd name="connsiteX0" fmla="*/ 0 w 1073944"/>
                <a:gd name="connsiteY0" fmla="*/ 923925 h 923925"/>
                <a:gd name="connsiteX1" fmla="*/ 1073944 w 1073944"/>
                <a:gd name="connsiteY1" fmla="*/ 923925 h 923925"/>
                <a:gd name="connsiteX2" fmla="*/ 1073944 w 1073944"/>
                <a:gd name="connsiteY2" fmla="*/ 0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3944" h="923925">
                  <a:moveTo>
                    <a:pt x="0" y="923925"/>
                  </a:moveTo>
                  <a:lnTo>
                    <a:pt x="1073944" y="923925"/>
                  </a:lnTo>
                  <a:lnTo>
                    <a:pt x="1073944" y="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0" name="Freeform: Shape 689" descr="MAP">
              <a:extLst>
                <a:ext uri="{FF2B5EF4-FFF2-40B4-BE49-F238E27FC236}">
                  <a16:creationId xmlns:a16="http://schemas.microsoft.com/office/drawing/2014/main" id="{7AC87D0B-4F6A-676A-9D93-A6D209C62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V="1">
              <a:off x="7678179" y="3991416"/>
              <a:ext cx="126786" cy="502878"/>
            </a:xfrm>
            <a:custGeom>
              <a:avLst/>
              <a:gdLst>
                <a:gd name="connsiteX0" fmla="*/ 0 w 1279525"/>
                <a:gd name="connsiteY0" fmla="*/ 0 h 952500"/>
                <a:gd name="connsiteX1" fmla="*/ 1279525 w 1279525"/>
                <a:gd name="connsiteY1" fmla="*/ 0 h 952500"/>
                <a:gd name="connsiteX2" fmla="*/ 1279525 w 1279525"/>
                <a:gd name="connsiteY2" fmla="*/ 9525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9525" h="952500">
                  <a:moveTo>
                    <a:pt x="0" y="0"/>
                  </a:moveTo>
                  <a:lnTo>
                    <a:pt x="1279525" y="0"/>
                  </a:lnTo>
                  <a:lnTo>
                    <a:pt x="1279525" y="95250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1" name="Freeform: Shape 690" descr="MAP">
              <a:extLst>
                <a:ext uri="{FF2B5EF4-FFF2-40B4-BE49-F238E27FC236}">
                  <a16:creationId xmlns:a16="http://schemas.microsoft.com/office/drawing/2014/main" id="{75F558C9-0FED-8A29-3A63-04CE860027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7945057" y="4035411"/>
              <a:ext cx="192998" cy="130289"/>
            </a:xfrm>
            <a:custGeom>
              <a:avLst/>
              <a:gdLst>
                <a:gd name="connsiteX0" fmla="*/ 0 w 1279525"/>
                <a:gd name="connsiteY0" fmla="*/ 0 h 952500"/>
                <a:gd name="connsiteX1" fmla="*/ 1279525 w 1279525"/>
                <a:gd name="connsiteY1" fmla="*/ 0 h 952500"/>
                <a:gd name="connsiteX2" fmla="*/ 1279525 w 1279525"/>
                <a:gd name="connsiteY2" fmla="*/ 9525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9525" h="952500">
                  <a:moveTo>
                    <a:pt x="0" y="0"/>
                  </a:moveTo>
                  <a:lnTo>
                    <a:pt x="1279525" y="0"/>
                  </a:lnTo>
                  <a:lnTo>
                    <a:pt x="1279525" y="95250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2" name="Freeform: Shape 691" descr="MAP">
              <a:extLst>
                <a:ext uri="{FF2B5EF4-FFF2-40B4-BE49-F238E27FC236}">
                  <a16:creationId xmlns:a16="http://schemas.microsoft.com/office/drawing/2014/main" id="{CC2AC57A-3B35-EF84-6879-3B4BDACB96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8625958" y="4449052"/>
              <a:ext cx="70438" cy="167694"/>
            </a:xfrm>
            <a:custGeom>
              <a:avLst/>
              <a:gdLst>
                <a:gd name="connsiteX0" fmla="*/ 0 w 1279525"/>
                <a:gd name="connsiteY0" fmla="*/ 0 h 952500"/>
                <a:gd name="connsiteX1" fmla="*/ 1279525 w 1279525"/>
                <a:gd name="connsiteY1" fmla="*/ 0 h 952500"/>
                <a:gd name="connsiteX2" fmla="*/ 1279525 w 1279525"/>
                <a:gd name="connsiteY2" fmla="*/ 9525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9525" h="952500">
                  <a:moveTo>
                    <a:pt x="0" y="0"/>
                  </a:moveTo>
                  <a:lnTo>
                    <a:pt x="1279525" y="0"/>
                  </a:lnTo>
                  <a:lnTo>
                    <a:pt x="1279525" y="95250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3" name="Freeform: Shape 692" descr="MAP">
              <a:extLst>
                <a:ext uri="{FF2B5EF4-FFF2-40B4-BE49-F238E27FC236}">
                  <a16:creationId xmlns:a16="http://schemas.microsoft.com/office/drawing/2014/main" id="{A1FA7990-ACC5-AA88-58A4-EC865D59E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9625119" y="3346489"/>
              <a:ext cx="54817" cy="151966"/>
            </a:xfrm>
            <a:custGeom>
              <a:avLst/>
              <a:gdLst>
                <a:gd name="connsiteX0" fmla="*/ 0 w 1279525"/>
                <a:gd name="connsiteY0" fmla="*/ 0 h 952500"/>
                <a:gd name="connsiteX1" fmla="*/ 1279525 w 1279525"/>
                <a:gd name="connsiteY1" fmla="*/ 0 h 952500"/>
                <a:gd name="connsiteX2" fmla="*/ 1279525 w 1279525"/>
                <a:gd name="connsiteY2" fmla="*/ 9525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9525" h="952500">
                  <a:moveTo>
                    <a:pt x="0" y="0"/>
                  </a:moveTo>
                  <a:lnTo>
                    <a:pt x="1279525" y="0"/>
                  </a:lnTo>
                  <a:lnTo>
                    <a:pt x="1279525" y="95250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4" name="Freeform: Shape 693" descr="MAP">
              <a:extLst>
                <a:ext uri="{FF2B5EF4-FFF2-40B4-BE49-F238E27FC236}">
                  <a16:creationId xmlns:a16="http://schemas.microsoft.com/office/drawing/2014/main" id="{3E4FFCEF-D35E-F86E-4AAA-2804B6A5BC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9123852" y="3842500"/>
              <a:ext cx="85815" cy="127425"/>
            </a:xfrm>
            <a:custGeom>
              <a:avLst/>
              <a:gdLst>
                <a:gd name="connsiteX0" fmla="*/ 0 w 1279525"/>
                <a:gd name="connsiteY0" fmla="*/ 0 h 952500"/>
                <a:gd name="connsiteX1" fmla="*/ 1279525 w 1279525"/>
                <a:gd name="connsiteY1" fmla="*/ 0 h 952500"/>
                <a:gd name="connsiteX2" fmla="*/ 1279525 w 1279525"/>
                <a:gd name="connsiteY2" fmla="*/ 9525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9525" h="952500">
                  <a:moveTo>
                    <a:pt x="0" y="0"/>
                  </a:moveTo>
                  <a:lnTo>
                    <a:pt x="1279525" y="0"/>
                  </a:lnTo>
                  <a:lnTo>
                    <a:pt x="1279525" y="95250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5" name="Freeform: Shape 694" descr="MAP">
              <a:extLst>
                <a:ext uri="{FF2B5EF4-FFF2-40B4-BE49-F238E27FC236}">
                  <a16:creationId xmlns:a16="http://schemas.microsoft.com/office/drawing/2014/main" id="{463A755D-FC96-20FB-F1BA-4A9712C831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3617560" y="3377215"/>
              <a:ext cx="145404" cy="535243"/>
            </a:xfrm>
            <a:custGeom>
              <a:avLst/>
              <a:gdLst>
                <a:gd name="connsiteX0" fmla="*/ 0 w 1073944"/>
                <a:gd name="connsiteY0" fmla="*/ 923925 h 923925"/>
                <a:gd name="connsiteX1" fmla="*/ 1073944 w 1073944"/>
                <a:gd name="connsiteY1" fmla="*/ 923925 h 923925"/>
                <a:gd name="connsiteX2" fmla="*/ 1073944 w 1073944"/>
                <a:gd name="connsiteY2" fmla="*/ 0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3944" h="923925">
                  <a:moveTo>
                    <a:pt x="0" y="923925"/>
                  </a:moveTo>
                  <a:lnTo>
                    <a:pt x="1073944" y="923925"/>
                  </a:lnTo>
                  <a:lnTo>
                    <a:pt x="1073944" y="0"/>
                  </a:lnTo>
                </a:path>
              </a:pathLst>
            </a:custGeom>
            <a:ln w="12700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6" name="Rectangle 695" descr="MAP">
              <a:extLst>
                <a:ext uri="{FF2B5EF4-FFF2-40B4-BE49-F238E27FC236}">
                  <a16:creationId xmlns:a16="http://schemas.microsoft.com/office/drawing/2014/main" id="{B470D0B5-E992-BB24-487E-4037C4BD5712}"/>
                </a:ext>
              </a:extLst>
            </p:cNvPr>
            <p:cNvSpPr/>
            <p:nvPr/>
          </p:nvSpPr>
          <p:spPr>
            <a:xfrm>
              <a:off x="6652764" y="5335689"/>
              <a:ext cx="984334" cy="181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Johannesburg</a:t>
              </a:r>
            </a:p>
          </p:txBody>
        </p:sp>
        <p:sp>
          <p:nvSpPr>
            <p:cNvPr id="697" name="Freeform: Shape 696" descr="MAP">
              <a:extLst>
                <a:ext uri="{FF2B5EF4-FFF2-40B4-BE49-F238E27FC236}">
                  <a16:creationId xmlns:a16="http://schemas.microsoft.com/office/drawing/2014/main" id="{C1445179-1B9F-9F61-3C5D-A21367CF4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V="1">
              <a:off x="10020375" y="5110019"/>
              <a:ext cx="87258" cy="122933"/>
            </a:xfrm>
            <a:custGeom>
              <a:avLst/>
              <a:gdLst>
                <a:gd name="connsiteX0" fmla="*/ 0 w 1073944"/>
                <a:gd name="connsiteY0" fmla="*/ 923925 h 923925"/>
                <a:gd name="connsiteX1" fmla="*/ 1073944 w 1073944"/>
                <a:gd name="connsiteY1" fmla="*/ 923925 h 923925"/>
                <a:gd name="connsiteX2" fmla="*/ 1073944 w 1073944"/>
                <a:gd name="connsiteY2" fmla="*/ 0 h 92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3944" h="923925">
                  <a:moveTo>
                    <a:pt x="0" y="923925"/>
                  </a:moveTo>
                  <a:lnTo>
                    <a:pt x="1073944" y="923925"/>
                  </a:lnTo>
                  <a:lnTo>
                    <a:pt x="1073944" y="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8" name="Freeform: Shape 697" descr="MAP">
              <a:extLst>
                <a:ext uri="{FF2B5EF4-FFF2-40B4-BE49-F238E27FC236}">
                  <a16:creationId xmlns:a16="http://schemas.microsoft.com/office/drawing/2014/main" id="{F69CF31F-9B99-BCAA-E20D-02D45A5FC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5969511" y="2937703"/>
              <a:ext cx="192876" cy="50648"/>
            </a:xfrm>
            <a:custGeom>
              <a:avLst/>
              <a:gdLst>
                <a:gd name="connsiteX0" fmla="*/ 0 w 1279525"/>
                <a:gd name="connsiteY0" fmla="*/ 0 h 952500"/>
                <a:gd name="connsiteX1" fmla="*/ 1279525 w 1279525"/>
                <a:gd name="connsiteY1" fmla="*/ 0 h 952500"/>
                <a:gd name="connsiteX2" fmla="*/ 1279525 w 1279525"/>
                <a:gd name="connsiteY2" fmla="*/ 9525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9525" h="952500">
                  <a:moveTo>
                    <a:pt x="0" y="0"/>
                  </a:moveTo>
                  <a:lnTo>
                    <a:pt x="1279525" y="0"/>
                  </a:lnTo>
                  <a:lnTo>
                    <a:pt x="1279525" y="95250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9" name="Freeform: Shape 698" descr="MAP">
              <a:extLst>
                <a:ext uri="{FF2B5EF4-FFF2-40B4-BE49-F238E27FC236}">
                  <a16:creationId xmlns:a16="http://schemas.microsoft.com/office/drawing/2014/main" id="{B3CA463C-C94D-FD25-C339-C524D9FEF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6113910" y="2607049"/>
              <a:ext cx="226759" cy="249940"/>
            </a:xfrm>
            <a:custGeom>
              <a:avLst/>
              <a:gdLst>
                <a:gd name="connsiteX0" fmla="*/ 0 w 1279525"/>
                <a:gd name="connsiteY0" fmla="*/ 0 h 952500"/>
                <a:gd name="connsiteX1" fmla="*/ 1279525 w 1279525"/>
                <a:gd name="connsiteY1" fmla="*/ 0 h 952500"/>
                <a:gd name="connsiteX2" fmla="*/ 1279525 w 1279525"/>
                <a:gd name="connsiteY2" fmla="*/ 9525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9525" h="952500">
                  <a:moveTo>
                    <a:pt x="0" y="0"/>
                  </a:moveTo>
                  <a:lnTo>
                    <a:pt x="1279525" y="0"/>
                  </a:lnTo>
                  <a:lnTo>
                    <a:pt x="1279525" y="95250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0" name="Freeform: Shape 699" descr="MAP">
              <a:extLst>
                <a:ext uri="{FF2B5EF4-FFF2-40B4-BE49-F238E27FC236}">
                  <a16:creationId xmlns:a16="http://schemas.microsoft.com/office/drawing/2014/main" id="{508890D4-1C46-4541-09DB-F06A96FE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6205135" y="2020600"/>
              <a:ext cx="86013" cy="399948"/>
            </a:xfrm>
            <a:custGeom>
              <a:avLst/>
              <a:gdLst>
                <a:gd name="connsiteX0" fmla="*/ 0 w 1279525"/>
                <a:gd name="connsiteY0" fmla="*/ 0 h 952500"/>
                <a:gd name="connsiteX1" fmla="*/ 1279525 w 1279525"/>
                <a:gd name="connsiteY1" fmla="*/ 0 h 952500"/>
                <a:gd name="connsiteX2" fmla="*/ 1279525 w 1279525"/>
                <a:gd name="connsiteY2" fmla="*/ 9525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9525" h="952500">
                  <a:moveTo>
                    <a:pt x="0" y="0"/>
                  </a:moveTo>
                  <a:lnTo>
                    <a:pt x="1279525" y="0"/>
                  </a:lnTo>
                  <a:lnTo>
                    <a:pt x="1279525" y="95250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1" name="Freeform: Shape 700" descr="MAP">
              <a:extLst>
                <a:ext uri="{FF2B5EF4-FFF2-40B4-BE49-F238E27FC236}">
                  <a16:creationId xmlns:a16="http://schemas.microsoft.com/office/drawing/2014/main" id="{64619793-3278-CA0C-FAE6-97487E4B0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9337367" y="3130945"/>
              <a:ext cx="54817" cy="271592"/>
            </a:xfrm>
            <a:custGeom>
              <a:avLst/>
              <a:gdLst>
                <a:gd name="connsiteX0" fmla="*/ 0 w 1279525"/>
                <a:gd name="connsiteY0" fmla="*/ 0 h 952500"/>
                <a:gd name="connsiteX1" fmla="*/ 1279525 w 1279525"/>
                <a:gd name="connsiteY1" fmla="*/ 0 h 952500"/>
                <a:gd name="connsiteX2" fmla="*/ 1279525 w 1279525"/>
                <a:gd name="connsiteY2" fmla="*/ 9525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9525" h="952500">
                  <a:moveTo>
                    <a:pt x="0" y="0"/>
                  </a:moveTo>
                  <a:lnTo>
                    <a:pt x="1279525" y="0"/>
                  </a:lnTo>
                  <a:lnTo>
                    <a:pt x="1279525" y="95250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702" name="Straight Connector 701" descr="MAP">
              <a:extLst>
                <a:ext uri="{FF2B5EF4-FFF2-40B4-BE49-F238E27FC236}">
                  <a16:creationId xmlns:a16="http://schemas.microsoft.com/office/drawing/2014/main" id="{7F78F20E-780B-4AD8-2908-CF9D23A2E8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9302" y="3498454"/>
              <a:ext cx="205212" cy="0"/>
            </a:xfrm>
            <a:prstGeom prst="line">
              <a:avLst/>
            </a:pr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3" name="Freeform: Shape 702" descr="MAP">
              <a:extLst>
                <a:ext uri="{FF2B5EF4-FFF2-40B4-BE49-F238E27FC236}">
                  <a16:creationId xmlns:a16="http://schemas.microsoft.com/office/drawing/2014/main" id="{32CD2B5D-0ABD-D2F2-778C-E6F4090D6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740684" y="3200277"/>
              <a:ext cx="193920" cy="87576"/>
            </a:xfrm>
            <a:custGeom>
              <a:avLst/>
              <a:gdLst>
                <a:gd name="connsiteX0" fmla="*/ 0 w 236220"/>
                <a:gd name="connsiteY0" fmla="*/ 0 h 106680"/>
                <a:gd name="connsiteX1" fmla="*/ 236220 w 236220"/>
                <a:gd name="connsiteY1" fmla="*/ 0 h 106680"/>
                <a:gd name="connsiteX2" fmla="*/ 236220 w 236220"/>
                <a:gd name="connsiteY2" fmla="*/ 106680 h 106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6220" h="106680">
                  <a:moveTo>
                    <a:pt x="0" y="0"/>
                  </a:moveTo>
                  <a:lnTo>
                    <a:pt x="236220" y="0"/>
                  </a:lnTo>
                  <a:lnTo>
                    <a:pt x="236220" y="10668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4" name="Freeform: Shape 703" descr="MAP">
              <a:extLst>
                <a:ext uri="{FF2B5EF4-FFF2-40B4-BE49-F238E27FC236}">
                  <a16:creationId xmlns:a16="http://schemas.microsoft.com/office/drawing/2014/main" id="{334E7A89-86B5-CE3C-A83A-9ED0593B3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 flipH="1">
              <a:off x="6544748" y="3303622"/>
              <a:ext cx="59432" cy="613168"/>
            </a:xfrm>
            <a:custGeom>
              <a:avLst/>
              <a:gdLst>
                <a:gd name="connsiteX0" fmla="*/ 0 w 1279525"/>
                <a:gd name="connsiteY0" fmla="*/ 0 h 952500"/>
                <a:gd name="connsiteX1" fmla="*/ 1279525 w 1279525"/>
                <a:gd name="connsiteY1" fmla="*/ 0 h 952500"/>
                <a:gd name="connsiteX2" fmla="*/ 1279525 w 1279525"/>
                <a:gd name="connsiteY2" fmla="*/ 9525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9525" h="952500">
                  <a:moveTo>
                    <a:pt x="0" y="0"/>
                  </a:moveTo>
                  <a:lnTo>
                    <a:pt x="1279525" y="0"/>
                  </a:lnTo>
                  <a:lnTo>
                    <a:pt x="1279525" y="95250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5" name="Freeform: Shape 704" descr="MAP">
              <a:extLst>
                <a:ext uri="{FF2B5EF4-FFF2-40B4-BE49-F238E27FC236}">
                  <a16:creationId xmlns:a16="http://schemas.microsoft.com/office/drawing/2014/main" id="{4E5100BB-5A61-771F-7D3F-A9C33ABFF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>
              <a:off x="6093058" y="1742578"/>
              <a:ext cx="86013" cy="790700"/>
            </a:xfrm>
            <a:custGeom>
              <a:avLst/>
              <a:gdLst>
                <a:gd name="connsiteX0" fmla="*/ 0 w 1279525"/>
                <a:gd name="connsiteY0" fmla="*/ 0 h 952500"/>
                <a:gd name="connsiteX1" fmla="*/ 1279525 w 1279525"/>
                <a:gd name="connsiteY1" fmla="*/ 0 h 952500"/>
                <a:gd name="connsiteX2" fmla="*/ 1279525 w 1279525"/>
                <a:gd name="connsiteY2" fmla="*/ 95250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9525" h="952500">
                  <a:moveTo>
                    <a:pt x="0" y="0"/>
                  </a:moveTo>
                  <a:lnTo>
                    <a:pt x="1279525" y="0"/>
                  </a:lnTo>
                  <a:lnTo>
                    <a:pt x="1279525" y="952500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6" name="Freeform: Shape 401" descr="MAP">
              <a:extLst>
                <a:ext uri="{FF2B5EF4-FFF2-40B4-BE49-F238E27FC236}">
                  <a16:creationId xmlns:a16="http://schemas.microsoft.com/office/drawing/2014/main" id="{352E9F4F-690E-2B5C-9D18-4338B926D55B}"/>
                </a:ext>
              </a:extLst>
            </p:cNvPr>
            <p:cNvSpPr/>
            <p:nvPr/>
          </p:nvSpPr>
          <p:spPr>
            <a:xfrm flipH="1">
              <a:off x="7507124" y="3615400"/>
              <a:ext cx="506494" cy="181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Dubai </a:t>
              </a:r>
            </a:p>
          </p:txBody>
        </p:sp>
        <p:sp>
          <p:nvSpPr>
            <p:cNvPr id="707" name="Freeform: Shape 706" descr="MAP">
              <a:extLst>
                <a:ext uri="{FF2B5EF4-FFF2-40B4-BE49-F238E27FC236}">
                  <a16:creationId xmlns:a16="http://schemas.microsoft.com/office/drawing/2014/main" id="{E2ABB91E-24FD-F239-E0E1-1E077F28B3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222166" y="2864752"/>
              <a:ext cx="177374" cy="155038"/>
            </a:xfrm>
            <a:custGeom>
              <a:avLst/>
              <a:gdLst>
                <a:gd name="connsiteX0" fmla="*/ 0 w 250031"/>
                <a:gd name="connsiteY0" fmla="*/ 0 h 83344"/>
                <a:gd name="connsiteX1" fmla="*/ 250031 w 250031"/>
                <a:gd name="connsiteY1" fmla="*/ 0 h 83344"/>
                <a:gd name="connsiteX2" fmla="*/ 250031 w 250031"/>
                <a:gd name="connsiteY2" fmla="*/ 83344 h 83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031" h="83344">
                  <a:moveTo>
                    <a:pt x="0" y="0"/>
                  </a:moveTo>
                  <a:lnTo>
                    <a:pt x="250031" y="0"/>
                  </a:lnTo>
                  <a:lnTo>
                    <a:pt x="250031" y="83344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8" name="Rectangle 707">
              <a:extLst>
                <a:ext uri="{FF2B5EF4-FFF2-40B4-BE49-F238E27FC236}">
                  <a16:creationId xmlns:a16="http://schemas.microsoft.com/office/drawing/2014/main" id="{ABFC7DA5-257D-8348-7813-F44870D0E892}"/>
                </a:ext>
              </a:extLst>
            </p:cNvPr>
            <p:cNvSpPr/>
            <p:nvPr/>
          </p:nvSpPr>
          <p:spPr>
            <a:xfrm flipH="1">
              <a:off x="3097887" y="5197426"/>
              <a:ext cx="658342" cy="1819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St. Louis</a:t>
              </a:r>
            </a:p>
          </p:txBody>
        </p:sp>
        <p:sp>
          <p:nvSpPr>
            <p:cNvPr id="709" name="Rectangle 708">
              <a:extLst>
                <a:ext uri="{FF2B5EF4-FFF2-40B4-BE49-F238E27FC236}">
                  <a16:creationId xmlns:a16="http://schemas.microsoft.com/office/drawing/2014/main" id="{488D36B6-241C-EF55-84BB-0ED5B6820886}"/>
                </a:ext>
              </a:extLst>
            </p:cNvPr>
            <p:cNvSpPr/>
            <p:nvPr/>
          </p:nvSpPr>
          <p:spPr>
            <a:xfrm>
              <a:off x="2396267" y="4925677"/>
              <a:ext cx="679190" cy="1819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Houston</a:t>
              </a:r>
            </a:p>
          </p:txBody>
        </p:sp>
        <p:sp>
          <p:nvSpPr>
            <p:cNvPr id="710" name="Rectangle 709">
              <a:extLst>
                <a:ext uri="{FF2B5EF4-FFF2-40B4-BE49-F238E27FC236}">
                  <a16:creationId xmlns:a16="http://schemas.microsoft.com/office/drawing/2014/main" id="{CE6D8FBB-2F87-8596-AB30-99E419840608}"/>
                </a:ext>
              </a:extLst>
            </p:cNvPr>
            <p:cNvSpPr/>
            <p:nvPr/>
          </p:nvSpPr>
          <p:spPr>
            <a:xfrm>
              <a:off x="2470621" y="4682284"/>
              <a:ext cx="501606" cy="1819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Dallas</a:t>
              </a:r>
            </a:p>
          </p:txBody>
        </p:sp>
        <p:sp>
          <p:nvSpPr>
            <p:cNvPr id="711" name="Rectangle 710">
              <a:extLst>
                <a:ext uri="{FF2B5EF4-FFF2-40B4-BE49-F238E27FC236}">
                  <a16:creationId xmlns:a16="http://schemas.microsoft.com/office/drawing/2014/main" id="{4072BBE4-4188-182E-443D-9CE6735069AD}"/>
                </a:ext>
              </a:extLst>
            </p:cNvPr>
            <p:cNvSpPr/>
            <p:nvPr/>
          </p:nvSpPr>
          <p:spPr>
            <a:xfrm>
              <a:off x="2082781" y="4413939"/>
              <a:ext cx="896446" cy="181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Mexico City</a:t>
              </a:r>
            </a:p>
          </p:txBody>
        </p:sp>
        <p:sp>
          <p:nvSpPr>
            <p:cNvPr id="712" name="Rectangle 711">
              <a:extLst>
                <a:ext uri="{FF2B5EF4-FFF2-40B4-BE49-F238E27FC236}">
                  <a16:creationId xmlns:a16="http://schemas.microsoft.com/office/drawing/2014/main" id="{6D092909-0281-82A6-089B-E2A28BE9656E}"/>
                </a:ext>
              </a:extLst>
            </p:cNvPr>
            <p:cNvSpPr/>
            <p:nvPr/>
          </p:nvSpPr>
          <p:spPr>
            <a:xfrm>
              <a:off x="2205806" y="4168827"/>
              <a:ext cx="582533" cy="181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Denver</a:t>
              </a:r>
            </a:p>
          </p:txBody>
        </p:sp>
        <p:sp>
          <p:nvSpPr>
            <p:cNvPr id="713" name="Rectangle 712">
              <a:extLst>
                <a:ext uri="{FF2B5EF4-FFF2-40B4-BE49-F238E27FC236}">
                  <a16:creationId xmlns:a16="http://schemas.microsoft.com/office/drawing/2014/main" id="{8F4E25F6-2A45-7097-D7CC-E44B77EEEF4D}"/>
                </a:ext>
              </a:extLst>
            </p:cNvPr>
            <p:cNvSpPr/>
            <p:nvPr/>
          </p:nvSpPr>
          <p:spPr>
            <a:xfrm>
              <a:off x="2149507" y="3923517"/>
              <a:ext cx="483981" cy="181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Irvine</a:t>
              </a:r>
            </a:p>
          </p:txBody>
        </p:sp>
        <p:sp>
          <p:nvSpPr>
            <p:cNvPr id="714" name="Rectangle 713">
              <a:extLst>
                <a:ext uri="{FF2B5EF4-FFF2-40B4-BE49-F238E27FC236}">
                  <a16:creationId xmlns:a16="http://schemas.microsoft.com/office/drawing/2014/main" id="{4F19EA13-A493-AC53-37D7-8C6BB9F0B122}"/>
                </a:ext>
              </a:extLst>
            </p:cNvPr>
            <p:cNvSpPr/>
            <p:nvPr/>
          </p:nvSpPr>
          <p:spPr>
            <a:xfrm>
              <a:off x="1672862" y="3455784"/>
              <a:ext cx="554833" cy="366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Silicon</a:t>
              </a:r>
              <a:b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</a:b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Valley</a:t>
              </a:r>
            </a:p>
          </p:txBody>
        </p:sp>
        <p:sp>
          <p:nvSpPr>
            <p:cNvPr id="715" name="Rectangle 714">
              <a:extLst>
                <a:ext uri="{FF2B5EF4-FFF2-40B4-BE49-F238E27FC236}">
                  <a16:creationId xmlns:a16="http://schemas.microsoft.com/office/drawing/2014/main" id="{72985C04-7BEE-D470-A891-D15D942414B1}"/>
                </a:ext>
              </a:extLst>
            </p:cNvPr>
            <p:cNvSpPr/>
            <p:nvPr/>
          </p:nvSpPr>
          <p:spPr>
            <a:xfrm>
              <a:off x="1640507" y="2373855"/>
              <a:ext cx="615066" cy="181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Calgary</a:t>
              </a:r>
            </a:p>
          </p:txBody>
        </p:sp>
        <p:sp>
          <p:nvSpPr>
            <p:cNvPr id="716" name="Rectangle 715">
              <a:extLst>
                <a:ext uri="{FF2B5EF4-FFF2-40B4-BE49-F238E27FC236}">
                  <a16:creationId xmlns:a16="http://schemas.microsoft.com/office/drawing/2014/main" id="{CD4F421E-3733-B453-FBE7-7F2F43E80C3F}"/>
                </a:ext>
              </a:extLst>
            </p:cNvPr>
            <p:cNvSpPr/>
            <p:nvPr/>
          </p:nvSpPr>
          <p:spPr>
            <a:xfrm>
              <a:off x="1683766" y="2741114"/>
              <a:ext cx="609218" cy="181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Seattle</a:t>
              </a:r>
            </a:p>
          </p:txBody>
        </p:sp>
        <p:sp>
          <p:nvSpPr>
            <p:cNvPr id="718" name="Rectangle 717">
              <a:extLst>
                <a:ext uri="{FF2B5EF4-FFF2-40B4-BE49-F238E27FC236}">
                  <a16:creationId xmlns:a16="http://schemas.microsoft.com/office/drawing/2014/main" id="{2D65A059-69FC-9393-6820-D4832C6964C2}"/>
                </a:ext>
              </a:extLst>
            </p:cNvPr>
            <p:cNvSpPr/>
            <p:nvPr/>
          </p:nvSpPr>
          <p:spPr>
            <a:xfrm>
              <a:off x="2831353" y="1793925"/>
              <a:ext cx="645329" cy="181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Chicago</a:t>
              </a:r>
            </a:p>
          </p:txBody>
        </p:sp>
        <p:sp>
          <p:nvSpPr>
            <p:cNvPr id="719" name="Rectangle 718">
              <a:extLst>
                <a:ext uri="{FF2B5EF4-FFF2-40B4-BE49-F238E27FC236}">
                  <a16:creationId xmlns:a16="http://schemas.microsoft.com/office/drawing/2014/main" id="{DFB3472B-7AC5-73ED-2F5E-7840CA1AD731}"/>
                </a:ext>
              </a:extLst>
            </p:cNvPr>
            <p:cNvSpPr/>
            <p:nvPr/>
          </p:nvSpPr>
          <p:spPr>
            <a:xfrm flipH="1">
              <a:off x="3387077" y="2183122"/>
              <a:ext cx="576090" cy="181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Detroit</a:t>
              </a:r>
            </a:p>
          </p:txBody>
        </p:sp>
        <p:sp>
          <p:nvSpPr>
            <p:cNvPr id="720" name="Rectangle 719">
              <a:extLst>
                <a:ext uri="{FF2B5EF4-FFF2-40B4-BE49-F238E27FC236}">
                  <a16:creationId xmlns:a16="http://schemas.microsoft.com/office/drawing/2014/main" id="{CF381C76-6638-EC1F-A89B-2BDA1B461520}"/>
                </a:ext>
              </a:extLst>
            </p:cNvPr>
            <p:cNvSpPr/>
            <p:nvPr/>
          </p:nvSpPr>
          <p:spPr>
            <a:xfrm flipH="1">
              <a:off x="3550472" y="2424409"/>
              <a:ext cx="628397" cy="1819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Toronto</a:t>
              </a:r>
            </a:p>
          </p:txBody>
        </p:sp>
        <p:sp>
          <p:nvSpPr>
            <p:cNvPr id="721" name="Rectangle 720">
              <a:extLst>
                <a:ext uri="{FF2B5EF4-FFF2-40B4-BE49-F238E27FC236}">
                  <a16:creationId xmlns:a16="http://schemas.microsoft.com/office/drawing/2014/main" id="{E97054CA-676E-17AF-65FC-25261768AEC4}"/>
                </a:ext>
              </a:extLst>
            </p:cNvPr>
            <p:cNvSpPr/>
            <p:nvPr/>
          </p:nvSpPr>
          <p:spPr>
            <a:xfrm>
              <a:off x="3963204" y="2938100"/>
              <a:ext cx="570213" cy="1819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Boston</a:t>
              </a:r>
            </a:p>
          </p:txBody>
        </p:sp>
        <p:sp>
          <p:nvSpPr>
            <p:cNvPr id="722" name="Rectangle 721">
              <a:extLst>
                <a:ext uri="{FF2B5EF4-FFF2-40B4-BE49-F238E27FC236}">
                  <a16:creationId xmlns:a16="http://schemas.microsoft.com/office/drawing/2014/main" id="{F108572D-E450-29BA-42F0-6080484462B0}"/>
                </a:ext>
              </a:extLst>
            </p:cNvPr>
            <p:cNvSpPr/>
            <p:nvPr/>
          </p:nvSpPr>
          <p:spPr>
            <a:xfrm flipH="1">
              <a:off x="3833765" y="2682809"/>
              <a:ext cx="749611" cy="181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Montreal</a:t>
              </a:r>
            </a:p>
          </p:txBody>
        </p:sp>
        <p:sp>
          <p:nvSpPr>
            <p:cNvPr id="723" name="Rectangle 722">
              <a:extLst>
                <a:ext uri="{FF2B5EF4-FFF2-40B4-BE49-F238E27FC236}">
                  <a16:creationId xmlns:a16="http://schemas.microsoft.com/office/drawing/2014/main" id="{E3595474-16E4-526E-05A1-44F9F119A5A4}"/>
                </a:ext>
              </a:extLst>
            </p:cNvPr>
            <p:cNvSpPr/>
            <p:nvPr/>
          </p:nvSpPr>
          <p:spPr>
            <a:xfrm flipH="1">
              <a:off x="3760993" y="3843011"/>
              <a:ext cx="1156593" cy="181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Washington DC</a:t>
              </a:r>
            </a:p>
          </p:txBody>
        </p:sp>
        <p:sp>
          <p:nvSpPr>
            <p:cNvPr id="724" name="Rectangle 723">
              <a:extLst>
                <a:ext uri="{FF2B5EF4-FFF2-40B4-BE49-F238E27FC236}">
                  <a16:creationId xmlns:a16="http://schemas.microsoft.com/office/drawing/2014/main" id="{BCDACA4E-CFBC-6201-972E-D25483C2657A}"/>
                </a:ext>
              </a:extLst>
            </p:cNvPr>
            <p:cNvSpPr/>
            <p:nvPr/>
          </p:nvSpPr>
          <p:spPr>
            <a:xfrm flipH="1">
              <a:off x="3591800" y="4551985"/>
              <a:ext cx="817580" cy="160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Atlanta</a:t>
              </a:r>
            </a:p>
          </p:txBody>
        </p:sp>
        <p:sp>
          <p:nvSpPr>
            <p:cNvPr id="725" name="Rectangle 724">
              <a:extLst>
                <a:ext uri="{FF2B5EF4-FFF2-40B4-BE49-F238E27FC236}">
                  <a16:creationId xmlns:a16="http://schemas.microsoft.com/office/drawing/2014/main" id="{EF121C61-4E71-E3CD-F2C8-5E46E13787AB}"/>
                </a:ext>
              </a:extLst>
            </p:cNvPr>
            <p:cNvSpPr/>
            <p:nvPr/>
          </p:nvSpPr>
          <p:spPr>
            <a:xfrm flipH="1">
              <a:off x="3772465" y="3597893"/>
              <a:ext cx="935931" cy="181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Philadelphia</a:t>
              </a:r>
            </a:p>
          </p:txBody>
        </p:sp>
        <p:sp>
          <p:nvSpPr>
            <p:cNvPr id="726" name="Rectangle 725">
              <a:extLst>
                <a:ext uri="{FF2B5EF4-FFF2-40B4-BE49-F238E27FC236}">
                  <a16:creationId xmlns:a16="http://schemas.microsoft.com/office/drawing/2014/main" id="{4AD8C262-330A-1BD3-CF05-AE7465C94BBF}"/>
                </a:ext>
              </a:extLst>
            </p:cNvPr>
            <p:cNvSpPr/>
            <p:nvPr/>
          </p:nvSpPr>
          <p:spPr>
            <a:xfrm flipH="1">
              <a:off x="3826935" y="3355111"/>
              <a:ext cx="744007" cy="1819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New York</a:t>
              </a:r>
            </a:p>
          </p:txBody>
        </p:sp>
        <p:sp>
          <p:nvSpPr>
            <p:cNvPr id="727" name="Rectangle 726">
              <a:extLst>
                <a:ext uri="{FF2B5EF4-FFF2-40B4-BE49-F238E27FC236}">
                  <a16:creationId xmlns:a16="http://schemas.microsoft.com/office/drawing/2014/main" id="{D0284925-9FB7-ABD1-4E17-30150C45B7A5}"/>
                </a:ext>
              </a:extLst>
            </p:cNvPr>
            <p:cNvSpPr/>
            <p:nvPr/>
          </p:nvSpPr>
          <p:spPr>
            <a:xfrm flipH="1">
              <a:off x="4609331" y="4963769"/>
              <a:ext cx="764159" cy="181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Sao Paulo</a:t>
              </a:r>
            </a:p>
          </p:txBody>
        </p:sp>
        <p:sp>
          <p:nvSpPr>
            <p:cNvPr id="728" name="Rectangle 727">
              <a:extLst>
                <a:ext uri="{FF2B5EF4-FFF2-40B4-BE49-F238E27FC236}">
                  <a16:creationId xmlns:a16="http://schemas.microsoft.com/office/drawing/2014/main" id="{65A1B6A0-6DC2-10B1-A654-1665A15126C7}"/>
                </a:ext>
              </a:extLst>
            </p:cNvPr>
            <p:cNvSpPr/>
            <p:nvPr/>
          </p:nvSpPr>
          <p:spPr>
            <a:xfrm>
              <a:off x="4878170" y="1675400"/>
              <a:ext cx="886339" cy="181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Amsterdam</a:t>
              </a:r>
            </a:p>
          </p:txBody>
        </p:sp>
        <p:sp>
          <p:nvSpPr>
            <p:cNvPr id="729" name="Freeform: Shape 401">
              <a:extLst>
                <a:ext uri="{FF2B5EF4-FFF2-40B4-BE49-F238E27FC236}">
                  <a16:creationId xmlns:a16="http://schemas.microsoft.com/office/drawing/2014/main" id="{0E663057-FF18-73E5-9B48-299B3A835C46}"/>
                </a:ext>
              </a:extLst>
            </p:cNvPr>
            <p:cNvSpPr/>
            <p:nvPr/>
          </p:nvSpPr>
          <p:spPr>
            <a:xfrm flipH="1">
              <a:off x="6090474" y="3885845"/>
              <a:ext cx="642168" cy="181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Istanbul</a:t>
              </a:r>
              <a:endParaRPr kumimoji="0" lang="en-IN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sp>
          <p:nvSpPr>
            <p:cNvPr id="730" name="Freeform: Shape 401">
              <a:extLst>
                <a:ext uri="{FF2B5EF4-FFF2-40B4-BE49-F238E27FC236}">
                  <a16:creationId xmlns:a16="http://schemas.microsoft.com/office/drawing/2014/main" id="{947496DA-10F3-9B1D-96C9-26AD4A20696C}"/>
                </a:ext>
              </a:extLst>
            </p:cNvPr>
            <p:cNvSpPr/>
            <p:nvPr/>
          </p:nvSpPr>
          <p:spPr>
            <a:xfrm>
              <a:off x="8154694" y="3407116"/>
              <a:ext cx="727456" cy="1819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Shanghai</a:t>
              </a:r>
            </a:p>
          </p:txBody>
        </p:sp>
        <p:sp>
          <p:nvSpPr>
            <p:cNvPr id="731" name="Freeform: Shape 401">
              <a:extLst>
                <a:ext uri="{FF2B5EF4-FFF2-40B4-BE49-F238E27FC236}">
                  <a16:creationId xmlns:a16="http://schemas.microsoft.com/office/drawing/2014/main" id="{181B19A0-20C1-9670-1DD9-F8367C1692A3}"/>
                </a:ext>
              </a:extLst>
            </p:cNvPr>
            <p:cNvSpPr/>
            <p:nvPr/>
          </p:nvSpPr>
          <p:spPr>
            <a:xfrm>
              <a:off x="9203589" y="3873371"/>
              <a:ext cx="519790" cy="181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Taipei</a:t>
              </a:r>
            </a:p>
          </p:txBody>
        </p:sp>
        <p:sp>
          <p:nvSpPr>
            <p:cNvPr id="732" name="Freeform: Shape 401">
              <a:extLst>
                <a:ext uri="{FF2B5EF4-FFF2-40B4-BE49-F238E27FC236}">
                  <a16:creationId xmlns:a16="http://schemas.microsoft.com/office/drawing/2014/main" id="{0051AE83-EEBB-4F7C-EBE5-3482A9B8EB01}"/>
                </a:ext>
              </a:extLst>
            </p:cNvPr>
            <p:cNvSpPr/>
            <p:nvPr/>
          </p:nvSpPr>
          <p:spPr>
            <a:xfrm>
              <a:off x="9385311" y="3023210"/>
              <a:ext cx="471598" cy="181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Seoul</a:t>
              </a:r>
            </a:p>
          </p:txBody>
        </p:sp>
        <p:sp>
          <p:nvSpPr>
            <p:cNvPr id="733" name="Freeform: Shape 401">
              <a:extLst>
                <a:ext uri="{FF2B5EF4-FFF2-40B4-BE49-F238E27FC236}">
                  <a16:creationId xmlns:a16="http://schemas.microsoft.com/office/drawing/2014/main" id="{23F92603-786B-139D-C341-2C04939DED6B}"/>
                </a:ext>
              </a:extLst>
            </p:cNvPr>
            <p:cNvSpPr/>
            <p:nvPr/>
          </p:nvSpPr>
          <p:spPr>
            <a:xfrm flipH="1">
              <a:off x="6155571" y="2538071"/>
              <a:ext cx="627766" cy="181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Warsaw</a:t>
              </a:r>
            </a:p>
          </p:txBody>
        </p:sp>
        <p:sp>
          <p:nvSpPr>
            <p:cNvPr id="734" name="Freeform: Shape 401">
              <a:extLst>
                <a:ext uri="{FF2B5EF4-FFF2-40B4-BE49-F238E27FC236}">
                  <a16:creationId xmlns:a16="http://schemas.microsoft.com/office/drawing/2014/main" id="{4090DA4F-DD60-18E3-2958-9DA49EBDFC44}"/>
                </a:ext>
              </a:extLst>
            </p:cNvPr>
            <p:cNvSpPr/>
            <p:nvPr/>
          </p:nvSpPr>
          <p:spPr>
            <a:xfrm flipH="1">
              <a:off x="6150267" y="1640157"/>
              <a:ext cx="400527" cy="181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Oslo</a:t>
              </a:r>
            </a:p>
          </p:txBody>
        </p:sp>
        <p:sp>
          <p:nvSpPr>
            <p:cNvPr id="735" name="Freeform: Shape 401">
              <a:extLst>
                <a:ext uri="{FF2B5EF4-FFF2-40B4-BE49-F238E27FC236}">
                  <a16:creationId xmlns:a16="http://schemas.microsoft.com/office/drawing/2014/main" id="{5F299637-05B7-4019-6CE7-AB9C7738C8DC}"/>
                </a:ext>
              </a:extLst>
            </p:cNvPr>
            <p:cNvSpPr/>
            <p:nvPr/>
          </p:nvSpPr>
          <p:spPr>
            <a:xfrm>
              <a:off x="4964408" y="2689473"/>
              <a:ext cx="547408" cy="1819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Dublin</a:t>
              </a:r>
              <a:endParaRPr kumimoji="0" lang="en-IN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sp>
          <p:nvSpPr>
            <p:cNvPr id="736" name="Freeform: Shape 401">
              <a:extLst>
                <a:ext uri="{FF2B5EF4-FFF2-40B4-BE49-F238E27FC236}">
                  <a16:creationId xmlns:a16="http://schemas.microsoft.com/office/drawing/2014/main" id="{C7DB56C9-7810-A448-2269-B1008B62172B}"/>
                </a:ext>
              </a:extLst>
            </p:cNvPr>
            <p:cNvSpPr/>
            <p:nvPr/>
          </p:nvSpPr>
          <p:spPr>
            <a:xfrm>
              <a:off x="5403914" y="3115606"/>
              <a:ext cx="445714" cy="181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Paris</a:t>
              </a:r>
            </a:p>
          </p:txBody>
        </p:sp>
        <p:sp>
          <p:nvSpPr>
            <p:cNvPr id="737" name="Freeform: Shape 401">
              <a:extLst>
                <a:ext uri="{FF2B5EF4-FFF2-40B4-BE49-F238E27FC236}">
                  <a16:creationId xmlns:a16="http://schemas.microsoft.com/office/drawing/2014/main" id="{69B6C744-E9D5-E7BD-7EE3-79494C95B305}"/>
                </a:ext>
              </a:extLst>
            </p:cNvPr>
            <p:cNvSpPr/>
            <p:nvPr/>
          </p:nvSpPr>
          <p:spPr>
            <a:xfrm>
              <a:off x="5786288" y="3644931"/>
              <a:ext cx="506494" cy="181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Milan</a:t>
              </a:r>
              <a:endParaRPr kumimoji="0" lang="en-IN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sp>
          <p:nvSpPr>
            <p:cNvPr id="738" name="Freeform: Shape 401">
              <a:extLst>
                <a:ext uri="{FF2B5EF4-FFF2-40B4-BE49-F238E27FC236}">
                  <a16:creationId xmlns:a16="http://schemas.microsoft.com/office/drawing/2014/main" id="{7743324B-9889-A21E-B320-B4BE5CC60212}"/>
                </a:ext>
              </a:extLst>
            </p:cNvPr>
            <p:cNvSpPr/>
            <p:nvPr/>
          </p:nvSpPr>
          <p:spPr>
            <a:xfrm flipH="1">
              <a:off x="6161656" y="2907704"/>
              <a:ext cx="642169" cy="181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Brussels</a:t>
              </a:r>
              <a:endParaRPr kumimoji="0" lang="en-IN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sp>
          <p:nvSpPr>
            <p:cNvPr id="739" name="Freeform: Shape 401">
              <a:extLst>
                <a:ext uri="{FF2B5EF4-FFF2-40B4-BE49-F238E27FC236}">
                  <a16:creationId xmlns:a16="http://schemas.microsoft.com/office/drawing/2014/main" id="{C048EA30-436D-1AB2-E0E7-10D65AC5D565}"/>
                </a:ext>
              </a:extLst>
            </p:cNvPr>
            <p:cNvSpPr/>
            <p:nvPr/>
          </p:nvSpPr>
          <p:spPr>
            <a:xfrm flipH="1">
              <a:off x="6837898" y="3100930"/>
              <a:ext cx="648487" cy="181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Munich </a:t>
              </a:r>
              <a:endParaRPr kumimoji="0" lang="en-IN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sp>
          <p:nvSpPr>
            <p:cNvPr id="740" name="Freeform: Shape 401">
              <a:extLst>
                <a:ext uri="{FF2B5EF4-FFF2-40B4-BE49-F238E27FC236}">
                  <a16:creationId xmlns:a16="http://schemas.microsoft.com/office/drawing/2014/main" id="{0B5DF983-846A-950C-1A71-5901DE2F445B}"/>
                </a:ext>
              </a:extLst>
            </p:cNvPr>
            <p:cNvSpPr/>
            <p:nvPr/>
          </p:nvSpPr>
          <p:spPr>
            <a:xfrm flipH="1">
              <a:off x="6822966" y="3359115"/>
              <a:ext cx="613109" cy="181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Tel Aviv</a:t>
              </a:r>
              <a:endParaRPr kumimoji="0" lang="en-IN" sz="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sp>
          <p:nvSpPr>
            <p:cNvPr id="741" name="Rectangle 740">
              <a:extLst>
                <a:ext uri="{FF2B5EF4-FFF2-40B4-BE49-F238E27FC236}">
                  <a16:creationId xmlns:a16="http://schemas.microsoft.com/office/drawing/2014/main" id="{7304BB80-8BE0-6AF6-B401-00D134EC7F36}"/>
                </a:ext>
              </a:extLst>
            </p:cNvPr>
            <p:cNvSpPr/>
            <p:nvPr/>
          </p:nvSpPr>
          <p:spPr>
            <a:xfrm flipH="1">
              <a:off x="6265604" y="2195070"/>
              <a:ext cx="964359" cy="181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Copenhagen</a:t>
              </a:r>
            </a:p>
          </p:txBody>
        </p:sp>
        <p:sp>
          <p:nvSpPr>
            <p:cNvPr id="742" name="Freeform: Shape 401">
              <a:extLst>
                <a:ext uri="{FF2B5EF4-FFF2-40B4-BE49-F238E27FC236}">
                  <a16:creationId xmlns:a16="http://schemas.microsoft.com/office/drawing/2014/main" id="{9E10AEB7-AE15-B328-2593-82E1C0DCE116}"/>
                </a:ext>
              </a:extLst>
            </p:cNvPr>
            <p:cNvSpPr/>
            <p:nvPr/>
          </p:nvSpPr>
          <p:spPr>
            <a:xfrm flipH="1">
              <a:off x="6289834" y="1924675"/>
              <a:ext cx="850909" cy="181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Stockholm</a:t>
              </a:r>
            </a:p>
          </p:txBody>
        </p:sp>
        <p:sp>
          <p:nvSpPr>
            <p:cNvPr id="743" name="Freeform: Shape 401">
              <a:extLst>
                <a:ext uri="{FF2B5EF4-FFF2-40B4-BE49-F238E27FC236}">
                  <a16:creationId xmlns:a16="http://schemas.microsoft.com/office/drawing/2014/main" id="{6DF18FCF-5F44-7676-CF9C-B01E95444AAC}"/>
                </a:ext>
              </a:extLst>
            </p:cNvPr>
            <p:cNvSpPr/>
            <p:nvPr/>
          </p:nvSpPr>
          <p:spPr>
            <a:xfrm>
              <a:off x="7021435" y="4419278"/>
              <a:ext cx="662511" cy="1819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Mumbai</a:t>
              </a:r>
            </a:p>
          </p:txBody>
        </p:sp>
        <p:sp>
          <p:nvSpPr>
            <p:cNvPr id="744" name="Freeform: Shape 401">
              <a:extLst>
                <a:ext uri="{FF2B5EF4-FFF2-40B4-BE49-F238E27FC236}">
                  <a16:creationId xmlns:a16="http://schemas.microsoft.com/office/drawing/2014/main" id="{8114306B-C1B2-4C9F-8AAC-2CCEE0A8AC6A}"/>
                </a:ext>
              </a:extLst>
            </p:cNvPr>
            <p:cNvSpPr/>
            <p:nvPr/>
          </p:nvSpPr>
          <p:spPr>
            <a:xfrm>
              <a:off x="8182588" y="3111587"/>
              <a:ext cx="561621" cy="1819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Beijing</a:t>
              </a:r>
            </a:p>
          </p:txBody>
        </p:sp>
        <p:sp>
          <p:nvSpPr>
            <p:cNvPr id="745" name="Freeform: Shape 401">
              <a:extLst>
                <a:ext uri="{FF2B5EF4-FFF2-40B4-BE49-F238E27FC236}">
                  <a16:creationId xmlns:a16="http://schemas.microsoft.com/office/drawing/2014/main" id="{D7B707BF-02EA-86F5-9A3C-AA0459E06AC9}"/>
                </a:ext>
              </a:extLst>
            </p:cNvPr>
            <p:cNvSpPr/>
            <p:nvPr/>
          </p:nvSpPr>
          <p:spPr>
            <a:xfrm flipH="1">
              <a:off x="8130461" y="3929609"/>
              <a:ext cx="795367" cy="181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Bengaluru</a:t>
              </a:r>
            </a:p>
          </p:txBody>
        </p:sp>
        <p:sp>
          <p:nvSpPr>
            <p:cNvPr id="746" name="Freeform: Shape 401">
              <a:extLst>
                <a:ext uri="{FF2B5EF4-FFF2-40B4-BE49-F238E27FC236}">
                  <a16:creationId xmlns:a16="http://schemas.microsoft.com/office/drawing/2014/main" id="{93B0D321-A858-6A1D-7D74-F3C76338DE01}"/>
                </a:ext>
              </a:extLst>
            </p:cNvPr>
            <p:cNvSpPr/>
            <p:nvPr/>
          </p:nvSpPr>
          <p:spPr>
            <a:xfrm flipH="1">
              <a:off x="8696393" y="4520044"/>
              <a:ext cx="830650" cy="1819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Singapore</a:t>
              </a:r>
            </a:p>
          </p:txBody>
        </p:sp>
        <p:sp>
          <p:nvSpPr>
            <p:cNvPr id="747" name="Freeform: Shape 401">
              <a:extLst>
                <a:ext uri="{FF2B5EF4-FFF2-40B4-BE49-F238E27FC236}">
                  <a16:creationId xmlns:a16="http://schemas.microsoft.com/office/drawing/2014/main" id="{F3E1FE4E-D0E3-FEDE-D7B4-2C259EB153DB}"/>
                </a:ext>
              </a:extLst>
            </p:cNvPr>
            <p:cNvSpPr/>
            <p:nvPr/>
          </p:nvSpPr>
          <p:spPr>
            <a:xfrm>
              <a:off x="9681872" y="3291112"/>
              <a:ext cx="531607" cy="1505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Tokyo</a:t>
              </a:r>
            </a:p>
          </p:txBody>
        </p:sp>
        <p:sp>
          <p:nvSpPr>
            <p:cNvPr id="748" name="Rectangle 747">
              <a:extLst>
                <a:ext uri="{FF2B5EF4-FFF2-40B4-BE49-F238E27FC236}">
                  <a16:creationId xmlns:a16="http://schemas.microsoft.com/office/drawing/2014/main" id="{9F938D05-0D3A-9672-3E67-EE10142B245D}"/>
                </a:ext>
              </a:extLst>
            </p:cNvPr>
            <p:cNvSpPr>
              <a:spLocks/>
            </p:cNvSpPr>
            <p:nvPr/>
          </p:nvSpPr>
          <p:spPr>
            <a:xfrm>
              <a:off x="9390488" y="5019047"/>
              <a:ext cx="628052" cy="181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Sydney</a:t>
              </a:r>
            </a:p>
          </p:txBody>
        </p:sp>
        <p:sp>
          <p:nvSpPr>
            <p:cNvPr id="749" name="Rectangle 748">
              <a:extLst>
                <a:ext uri="{FF2B5EF4-FFF2-40B4-BE49-F238E27FC236}">
                  <a16:creationId xmlns:a16="http://schemas.microsoft.com/office/drawing/2014/main" id="{57EA59D9-6E2F-8717-058B-CE6768544BFE}"/>
                </a:ext>
              </a:extLst>
            </p:cNvPr>
            <p:cNvSpPr>
              <a:spLocks/>
            </p:cNvSpPr>
            <p:nvPr/>
          </p:nvSpPr>
          <p:spPr>
            <a:xfrm>
              <a:off x="9059787" y="5597676"/>
              <a:ext cx="717979" cy="1819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Canberra</a:t>
              </a:r>
            </a:p>
          </p:txBody>
        </p:sp>
        <p:sp>
          <p:nvSpPr>
            <p:cNvPr id="750" name="Freeform: Shape 749" descr="MAP">
              <a:extLst>
                <a:ext uri="{FF2B5EF4-FFF2-40B4-BE49-F238E27FC236}">
                  <a16:creationId xmlns:a16="http://schemas.microsoft.com/office/drawing/2014/main" id="{2F69F9AF-2AEB-FE7B-34FE-1EABA94A0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276123" y="2059326"/>
              <a:ext cx="904947" cy="1009669"/>
            </a:xfrm>
            <a:custGeom>
              <a:avLst/>
              <a:gdLst>
                <a:gd name="connsiteX0" fmla="*/ 0 w 250031"/>
                <a:gd name="connsiteY0" fmla="*/ 0 h 83344"/>
                <a:gd name="connsiteX1" fmla="*/ 250031 w 250031"/>
                <a:gd name="connsiteY1" fmla="*/ 0 h 83344"/>
                <a:gd name="connsiteX2" fmla="*/ 250031 w 250031"/>
                <a:gd name="connsiteY2" fmla="*/ 83344 h 83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031" h="83344">
                  <a:moveTo>
                    <a:pt x="0" y="0"/>
                  </a:moveTo>
                  <a:lnTo>
                    <a:pt x="250031" y="0"/>
                  </a:lnTo>
                  <a:lnTo>
                    <a:pt x="250031" y="83344"/>
                  </a:lnTo>
                </a:path>
              </a:pathLst>
            </a:custGeom>
            <a:ln w="15875">
              <a:solidFill>
                <a:schemeClr val="bg1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7" name="Rectangle 716">
              <a:extLst>
                <a:ext uri="{FF2B5EF4-FFF2-40B4-BE49-F238E27FC236}">
                  <a16:creationId xmlns:a16="http://schemas.microsoft.com/office/drawing/2014/main" id="{39808928-29C9-A7B3-23DA-C2AC7F9F68B2}"/>
                </a:ext>
              </a:extLst>
            </p:cNvPr>
            <p:cNvSpPr/>
            <p:nvPr/>
          </p:nvSpPr>
          <p:spPr>
            <a:xfrm>
              <a:off x="1892539" y="1970951"/>
              <a:ext cx="849058" cy="1819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45720" tIns="0" rIns="4572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10881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Minneapolis</a:t>
              </a:r>
            </a:p>
          </p:txBody>
        </p:sp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11D7B580-C57C-FB90-CBE6-33F2FFB05F4A}"/>
              </a:ext>
            </a:extLst>
          </p:cNvPr>
          <p:cNvGrpSpPr/>
          <p:nvPr/>
        </p:nvGrpSpPr>
        <p:grpSpPr>
          <a:xfrm>
            <a:off x="6482334" y="914400"/>
            <a:ext cx="5029200" cy="5029200"/>
            <a:chOff x="6482334" y="914400"/>
            <a:chExt cx="5029200" cy="5029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C90DD54-893D-88C8-94D0-096DE36BC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82334" y="914400"/>
              <a:ext cx="5029200" cy="5029200"/>
            </a:xfrm>
            <a:prstGeom prst="roundRect">
              <a:avLst>
                <a:gd name="adj" fmla="val 1232"/>
              </a:avLst>
            </a:prstGeom>
            <a:effectLst>
              <a:outerShdw blurRad="127000" dist="127000" dir="2700000" algn="tl" rotWithShape="0">
                <a:srgbClr val="2F2F2F">
                  <a:alpha val="50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78E088-18F9-8C4C-772B-AC7123D09081}"/>
                </a:ext>
              </a:extLst>
            </p:cNvPr>
            <p:cNvSpPr txBox="1"/>
            <p:nvPr/>
          </p:nvSpPr>
          <p:spPr>
            <a:xfrm>
              <a:off x="7168134" y="1493657"/>
              <a:ext cx="3657600" cy="3262432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defTabSz="914400">
                <a:spcBef>
                  <a:spcPts val="300"/>
                </a:spcBef>
                <a:defRPr/>
              </a:pPr>
              <a:r>
                <a:rPr lang="en-US" sz="4000" dirty="0">
                  <a:gradFill>
                    <a:gsLst>
                      <a:gs pos="0">
                        <a:srgbClr val="8DC8E8"/>
                      </a:gs>
                      <a:gs pos="100000">
                        <a:srgbClr val="CD98CF"/>
                      </a:gs>
                    </a:gsLst>
                    <a:lin ang="2700000" scaled="1"/>
                  </a:gra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Microsoft Technology Centers</a:t>
              </a:r>
            </a:p>
            <a:p>
              <a:pPr marL="9525" lvl="1" defTabSz="914400">
                <a:spcBef>
                  <a:spcPts val="1200"/>
                </a:spcBef>
                <a:defRPr/>
              </a:pPr>
              <a:endParaRPr lang="en-GB" sz="2400" kern="0" dirty="0">
                <a:solidFill>
                  <a:srgbClr val="FFFFFF"/>
                </a:solidFill>
                <a:latin typeface="Segoe UI Semibold"/>
              </a:endParaRPr>
            </a:p>
            <a:p>
              <a:pPr marL="9525" lvl="1" defTabSz="914400">
                <a:spcBef>
                  <a:spcPts val="1200"/>
                </a:spcBef>
                <a:defRPr/>
              </a:pPr>
              <a:r>
                <a:rPr lang="en-GB" sz="2400" kern="0" dirty="0">
                  <a:solidFill>
                    <a:srgbClr val="FFFFFF"/>
                  </a:solidFill>
                  <a:latin typeface="Segoe UI Semibold"/>
                </a:rPr>
                <a:t>The hub for innovation on the Microsoft Cloud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244778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8A1E48-C74E-4B7C-95F4-2342DAC96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73414"/>
            <a:ext cx="4159950" cy="1107996"/>
          </a:xfrm>
        </p:spPr>
        <p:txBody>
          <a:bodyPr/>
          <a:lstStyle/>
          <a:p>
            <a:r>
              <a:rPr lang="en-US" dirty="0"/>
              <a:t>The Story of </a:t>
            </a:r>
            <a:r>
              <a:rPr lang="en-US" dirty="0" err="1"/>
              <a:t>ShapeShifter</a:t>
            </a:r>
            <a:endParaRPr lang="en-US" dirty="0"/>
          </a:p>
        </p:txBody>
      </p:sp>
      <p:pic>
        <p:nvPicPr>
          <p:cNvPr id="4" name="Picture Placeholder 3" descr="A picture containing outdoor, person&#10;&#10;Description automatically generated">
            <a:extLst>
              <a:ext uri="{FF2B5EF4-FFF2-40B4-BE49-F238E27FC236}">
                <a16:creationId xmlns:a16="http://schemas.microsoft.com/office/drawing/2014/main" id="{C5AC7AE2-5041-D7E4-DEA2-C411FF5EEF4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2573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The Concepts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 wrap="square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dirty="0"/>
              <a:t>PowerApps Component Framework (PCF)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Command Line Interfaces</a:t>
            </a:r>
          </a:p>
          <a:p>
            <a:pPr>
              <a:lnSpc>
                <a:spcPct val="90000"/>
              </a:lnSpc>
            </a:pPr>
            <a:r>
              <a:rPr lang="en-US" sz="2600" dirty="0" err="1"/>
              <a:t>PowerFX</a:t>
            </a:r>
            <a:r>
              <a:rPr lang="en-US" sz="2600" dirty="0"/>
              <a:t> (some new stuff)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GitHub </a:t>
            </a:r>
            <a:r>
              <a:rPr lang="en-US" sz="2600" dirty="0" err="1"/>
              <a:t>Codespaces</a:t>
            </a:r>
            <a:endParaRPr lang="en-US" sz="2600" dirty="0"/>
          </a:p>
          <a:p>
            <a:pPr>
              <a:lnSpc>
                <a:spcPct val="90000"/>
              </a:lnSpc>
            </a:pPr>
            <a:r>
              <a:rPr lang="en-US" sz="2600" dirty="0"/>
              <a:t>Containers / Docker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GitHub Co-pilot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Dynamically rendering controls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ReactJS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TypeScript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236E357A-8258-AF3A-805B-394DC144F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89688" y="2194814"/>
            <a:ext cx="5219700" cy="3314509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43642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Brendon Colburn</a:t>
            </a:r>
          </a:p>
        </p:txBody>
      </p:sp>
    </p:spTree>
    <p:extLst>
      <p:ext uri="{BB962C8B-B14F-4D97-AF65-F5344CB8AC3E}">
        <p14:creationId xmlns:p14="http://schemas.microsoft.com/office/powerpoint/2010/main" val="77253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46">
            <a:extLst>
              <a:ext uri="{FF2B5EF4-FFF2-40B4-BE49-F238E27FC236}">
                <a16:creationId xmlns:a16="http://schemas.microsoft.com/office/drawing/2014/main" id="{1F301958-DE5F-4AB2-97F9-69B1699A1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ADB5E4-83CF-47EF-AC04-3689C7951E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307777"/>
          </a:xfrm>
        </p:spPr>
        <p:txBody>
          <a:bodyPr/>
          <a:lstStyle/>
          <a:p>
            <a:r>
              <a:rPr lang="en-US" dirty="0"/>
              <a:t>Advanced </a:t>
            </a:r>
            <a:r>
              <a:rPr lang="en-US" dirty="0" err="1"/>
              <a:t>PowerFX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8A2588-DEEF-4466-B489-C48555FD0A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06594"/>
          </a:xfrm>
        </p:spPr>
        <p:txBody>
          <a:bodyPr/>
          <a:lstStyle/>
          <a:p>
            <a:r>
              <a:rPr lang="en-US" dirty="0"/>
              <a:t>Index()</a:t>
            </a:r>
          </a:p>
          <a:p>
            <a:r>
              <a:rPr lang="en-US" dirty="0"/>
              <a:t>$”{String Formatting}”</a:t>
            </a:r>
          </a:p>
          <a:p>
            <a:r>
              <a:rPr lang="en-US" dirty="0"/>
              <a:t>JSON()</a:t>
            </a:r>
          </a:p>
          <a:p>
            <a:r>
              <a:rPr lang="en-US" dirty="0"/>
              <a:t>Concurrent()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586467-7936-4E76-9180-189FF966B5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/>
          <a:lstStyle/>
          <a:p>
            <a:r>
              <a:rPr lang="en-US" dirty="0" err="1"/>
              <a:t>ShapeShifter</a:t>
            </a:r>
            <a:r>
              <a:rPr lang="en-US" dirty="0"/>
              <a:t> Embedded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6881EA-0B91-4897-8A3A-ED859EA8E9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2049792"/>
          </a:xfrm>
        </p:spPr>
        <p:txBody>
          <a:bodyPr/>
          <a:lstStyle/>
          <a:p>
            <a:r>
              <a:rPr lang="en-US" dirty="0"/>
              <a:t>Single-embed</a:t>
            </a:r>
          </a:p>
          <a:p>
            <a:r>
              <a:rPr lang="en-US" dirty="0"/>
              <a:t>Multi-embed within a gallery</a:t>
            </a:r>
          </a:p>
          <a:p>
            <a:r>
              <a:rPr lang="en-US" dirty="0"/>
              <a:t>Label, </a:t>
            </a:r>
            <a:r>
              <a:rPr lang="en-US" dirty="0" err="1"/>
              <a:t>ControlType</a:t>
            </a:r>
            <a:r>
              <a:rPr lang="en-US" dirty="0"/>
              <a:t>, Options, and Default parameters allow for dynamic rendering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2F57858-903C-46A9-9906-73E81D0FC7B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307777"/>
          </a:xfrm>
        </p:spPr>
        <p:txBody>
          <a:bodyPr/>
          <a:lstStyle/>
          <a:p>
            <a:r>
              <a:rPr lang="en-US" dirty="0" err="1"/>
              <a:t>ShapeShifter</a:t>
            </a:r>
            <a:r>
              <a:rPr lang="en-US" dirty="0"/>
              <a:t> Defined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FF092BA-E74B-41E0-B979-21F5F702282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5041380"/>
          </a:xfrm>
        </p:spPr>
        <p:txBody>
          <a:bodyPr/>
          <a:lstStyle/>
          <a:p>
            <a:r>
              <a:rPr lang="en-US" dirty="0" err="1"/>
              <a:t>VSCode</a:t>
            </a:r>
            <a:r>
              <a:rPr lang="en-US" dirty="0"/>
              <a:t>, in a docker container via GitHub </a:t>
            </a:r>
            <a:r>
              <a:rPr lang="en-US" dirty="0" err="1"/>
              <a:t>Codespaces</a:t>
            </a:r>
            <a:r>
              <a:rPr lang="en-US" dirty="0"/>
              <a:t>!</a:t>
            </a:r>
          </a:p>
          <a:p>
            <a:r>
              <a:rPr lang="en-US" dirty="0"/>
              <a:t>React Fluent UI controls in a Switch on </a:t>
            </a:r>
            <a:r>
              <a:rPr lang="en-US" dirty="0" err="1"/>
              <a:t>ControlType</a:t>
            </a:r>
            <a:endParaRPr lang="en-US" dirty="0"/>
          </a:p>
          <a:p>
            <a:r>
              <a:rPr lang="en-US" dirty="0"/>
              <a:t>TypeScript for more controlled development (</a:t>
            </a:r>
            <a:r>
              <a:rPr lang="en-US" dirty="0" err="1"/>
              <a:t>IShapeShifterProps</a:t>
            </a:r>
            <a:r>
              <a:rPr lang="en-US" dirty="0"/>
              <a:t> interface)</a:t>
            </a:r>
          </a:p>
          <a:p>
            <a:r>
              <a:rPr lang="en-US" dirty="0"/>
              <a:t>Event Handlers in </a:t>
            </a:r>
            <a:r>
              <a:rPr lang="en-US" dirty="0" err="1"/>
              <a:t>index.ts</a:t>
            </a:r>
            <a:endParaRPr lang="en-US" dirty="0"/>
          </a:p>
          <a:p>
            <a:r>
              <a:rPr lang="en-US" dirty="0" err="1"/>
              <a:t>ControlManifest.xml</a:t>
            </a:r>
            <a:r>
              <a:rPr lang="en-US" dirty="0"/>
              <a:t> does the rest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D63C8E-5E9F-481E-B5AB-59481AA4EE2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/>
          <a:lstStyle/>
          <a:p>
            <a:r>
              <a:rPr lang="en-US" dirty="0" err="1"/>
              <a:t>ShapeShifter</a:t>
            </a:r>
            <a:r>
              <a:rPr lang="en-US" dirty="0"/>
              <a:t> Changed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D3596B4-05D2-428D-BC8E-D18CB32B42A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3490186"/>
          </a:xfrm>
        </p:spPr>
        <p:txBody>
          <a:bodyPr/>
          <a:lstStyle/>
          <a:p>
            <a:r>
              <a:rPr lang="en-US" dirty="0"/>
              <a:t>React “Hot Reload” Test Harness</a:t>
            </a:r>
          </a:p>
          <a:p>
            <a:r>
              <a:rPr lang="en-US" dirty="0"/>
              <a:t>GitHub Copilot for adding new controls fast!</a:t>
            </a:r>
          </a:p>
          <a:p>
            <a:r>
              <a:rPr lang="en-US" dirty="0"/>
              <a:t>Power Apps CLI to deploy our updated </a:t>
            </a:r>
            <a:r>
              <a:rPr lang="en-US" dirty="0" err="1"/>
              <a:t>ShapeShifter</a:t>
            </a:r>
            <a:r>
              <a:rPr lang="en-US" dirty="0"/>
              <a:t> to </a:t>
            </a:r>
            <a:r>
              <a:rPr lang="en-US" dirty="0" err="1"/>
              <a:t>Dataverse</a:t>
            </a:r>
            <a:endParaRPr lang="en-US" dirty="0"/>
          </a:p>
          <a:p>
            <a:r>
              <a:rPr lang="en-US" dirty="0"/>
              <a:t>Updating the Canvas App we can now use the new control</a:t>
            </a:r>
          </a:p>
        </p:txBody>
      </p:sp>
    </p:spTree>
    <p:extLst>
      <p:ext uri="{BB962C8B-B14F-4D97-AF65-F5344CB8AC3E}">
        <p14:creationId xmlns:p14="http://schemas.microsoft.com/office/powerpoint/2010/main" val="316471871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Ignite 16/9 White Template">
  <a:themeElements>
    <a:clrScheme name="Custom 29">
      <a:dk1>
        <a:srgbClr val="000000"/>
      </a:dk1>
      <a:lt1>
        <a:srgbClr val="FFFFFF"/>
      </a:lt1>
      <a:dk2>
        <a:srgbClr val="243A5E"/>
      </a:dk2>
      <a:lt2>
        <a:srgbClr val="E6E6E6"/>
      </a:lt2>
      <a:accent1>
        <a:srgbClr val="0078D4"/>
      </a:accent1>
      <a:accent2>
        <a:srgbClr val="243A5E"/>
      </a:accent2>
      <a:accent3>
        <a:srgbClr val="C73ECC"/>
      </a:accent3>
      <a:accent4>
        <a:srgbClr val="C5B4E3"/>
      </a:accent4>
      <a:accent5>
        <a:srgbClr val="FFB900"/>
      </a:accent5>
      <a:accent6>
        <a:srgbClr val="B1B3B3"/>
      </a:accent6>
      <a:hlink>
        <a:srgbClr val="0078D4"/>
      </a:hlink>
      <a:folHlink>
        <a:srgbClr val="0078D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MS_Ignite2022_16-9 Event-template.potx" id="{FE48362A-6DE4-4FD9-B21B-3D977604DB8E}" vid="{87B899B9-FE76-471D-BDD2-E443FBC3DB64}"/>
    </a:ext>
  </a:extLst>
</a:theme>
</file>

<file path=ppt/theme/theme2.xml><?xml version="1.0" encoding="utf-8"?>
<a:theme xmlns:a="http://schemas.openxmlformats.org/drawingml/2006/main" name="Microsoft Ignite 16/9 Black Template">
  <a:themeElements>
    <a:clrScheme name="Custom 31">
      <a:dk1>
        <a:srgbClr val="000000"/>
      </a:dk1>
      <a:lt1>
        <a:srgbClr val="FFFFFF"/>
      </a:lt1>
      <a:dk2>
        <a:srgbClr val="243A5E"/>
      </a:dk2>
      <a:lt2>
        <a:srgbClr val="E6E6E6"/>
      </a:lt2>
      <a:accent1>
        <a:srgbClr val="8DC8E8"/>
      </a:accent1>
      <a:accent2>
        <a:srgbClr val="0078D4"/>
      </a:accent2>
      <a:accent3>
        <a:srgbClr val="C73ECC"/>
      </a:accent3>
      <a:accent4>
        <a:srgbClr val="C5B4E3"/>
      </a:accent4>
      <a:accent5>
        <a:srgbClr val="FFB900"/>
      </a:accent5>
      <a:accent6>
        <a:srgbClr val="E8E6DF"/>
      </a:accent6>
      <a:hlink>
        <a:srgbClr val="8DC8E8"/>
      </a:hlink>
      <a:folHlink>
        <a:srgbClr val="8DC8E8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000000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MS_Ignite2022_16-9 Event-template.potx" id="{FE48362A-6DE4-4FD9-B21B-3D977604DB8E}" vid="{F4D0561C-1472-4D8C-B422-743B81DD563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ebb9624d-18b1-4142-bf40-0fb84d75ebc9">
      <UserInfo>
        <DisplayName/>
        <AccountId xsi:nil="true"/>
        <AccountType/>
      </UserInfo>
    </SharedWithUsers>
    <MediaLengthInSeconds xmlns="c1fa0ed5-3927-45d8-aecb-383ea4553942" xsi:nil="true"/>
    <_ip_UnifiedCompliancePolicyUIAction xmlns="http://schemas.microsoft.com/sharepoint/v3" xsi:nil="true"/>
    <OneNoteFluid_FileOrder xmlns="c1fa0ed5-3927-45d8-aecb-383ea4553942">=</OneNoteFluid_FileOrder>
    <_ip_UnifiedCompliancePolicyProperties xmlns="http://schemas.microsoft.com/sharepoint/v3" xsi:nil="true"/>
    <_activity xmlns="c1fa0ed5-3927-45d8-aecb-383ea455394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1134538D6999040BE65F27EF2CAFE3A" ma:contentTypeVersion="20" ma:contentTypeDescription="Create a new document." ma:contentTypeScope="" ma:versionID="a240a2d2bbed355d820093e9aed3847b">
  <xsd:schema xmlns:xsd="http://www.w3.org/2001/XMLSchema" xmlns:xs="http://www.w3.org/2001/XMLSchema" xmlns:p="http://schemas.microsoft.com/office/2006/metadata/properties" xmlns:ns1="http://schemas.microsoft.com/sharepoint/v3" xmlns:ns3="ebb9624d-18b1-4142-bf40-0fb84d75ebc9" xmlns:ns4="c1fa0ed5-3927-45d8-aecb-383ea4553942" targetNamespace="http://schemas.microsoft.com/office/2006/metadata/properties" ma:root="true" ma:fieldsID="f0c4696efb8e470cbbc3eee7727fa38b" ns1:_="" ns3:_="" ns4:_="">
    <xsd:import namespace="http://schemas.microsoft.com/sharepoint/v3"/>
    <xsd:import namespace="ebb9624d-18b1-4142-bf40-0fb84d75ebc9"/>
    <xsd:import namespace="c1fa0ed5-3927-45d8-aecb-383ea4553942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1:_ip_UnifiedCompliancePolicyProperties" minOccurs="0"/>
                <xsd:element ref="ns1:_ip_UnifiedCompliancePolicyUIAction" minOccurs="0"/>
                <xsd:element ref="ns4:MediaServiceAutoTags" minOccurs="0"/>
                <xsd:element ref="ns4:MediaServiceDateTaken" minOccurs="0"/>
                <xsd:element ref="ns4:MediaServiceEventHashCode" minOccurs="0"/>
                <xsd:element ref="ns4:MediaServiceGenerationTime" minOccurs="0"/>
                <xsd:element ref="ns4:MediaServiceAutoKeyPoints" minOccurs="0"/>
                <xsd:element ref="ns4:MediaServiceKeyPoints" minOccurs="0"/>
                <xsd:element ref="ns4:MediaServiceOCR" minOccurs="0"/>
                <xsd:element ref="ns4:MediaServiceLocation" minOccurs="0"/>
                <xsd:element ref="ns4:OneNoteFluid_FileOrder" minOccurs="0"/>
                <xsd:element ref="ns4:MediaLengthInSeconds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b9624d-18b1-4142-bf40-0fb84d75ebc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fa0ed5-3927-45d8-aecb-383ea455394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7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8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4" nillable="true" ma:displayName="Location" ma:internalName="MediaServiceLocation" ma:readOnly="true">
      <xsd:simpleType>
        <xsd:restriction base="dms:Text"/>
      </xsd:simpleType>
    </xsd:element>
    <xsd:element name="OneNoteFluid_FileOrder" ma:index="25" nillable="true" ma:displayName="OneNoteFluid_FileOrder" ma:default="=" ma:internalName="OneNoteFluid_FileOrder">
      <xsd:simpleType>
        <xsd:restriction base="dms:Text">
          <xsd:maxLength value="255"/>
        </xsd:restriction>
      </xsd:simpleType>
    </xsd:element>
    <xsd:element name="MediaLengthInSeconds" ma:index="26" nillable="true" ma:displayName="Length (seconds)" ma:internalName="MediaLengthInSeconds" ma:readOnly="true">
      <xsd:simpleType>
        <xsd:restriction base="dms:Unknown"/>
      </xsd:simpleType>
    </xsd:element>
    <xsd:element name="_activity" ma:index="27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2006/metadata/properties"/>
    <ds:schemaRef ds:uri="ebb9624d-18b1-4142-bf40-0fb84d75ebc9"/>
    <ds:schemaRef ds:uri="http://www.w3.org/XML/1998/namespace"/>
    <ds:schemaRef ds:uri="http://schemas.microsoft.com/office/infopath/2007/PartnerControls"/>
    <ds:schemaRef ds:uri="c1fa0ed5-3927-45d8-aecb-383ea4553942"/>
    <ds:schemaRef ds:uri="http://schemas.microsoft.com/sharepoint/v3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D33CA5A-15E0-4E46-8E08-BB7DCD23FD88}">
  <ds:schemaRefs>
    <ds:schemaRef ds:uri="c1fa0ed5-3927-45d8-aecb-383ea4553942"/>
    <ds:schemaRef ds:uri="ebb9624d-18b1-4142-bf40-0fb84d75ebc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MS_Ignite2022_16-9 Event-template (1)</Template>
  <TotalTime>4475</TotalTime>
  <Words>709</Words>
  <Application>Microsoft Office PowerPoint</Application>
  <PresentationFormat>Widescreen</PresentationFormat>
  <Paragraphs>138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Consolas</vt:lpstr>
      <vt:lpstr>Segoe UI</vt:lpstr>
      <vt:lpstr>Segoe UI Semibold</vt:lpstr>
      <vt:lpstr>Wingdings</vt:lpstr>
      <vt:lpstr>Microsoft Ignite 16/9 White Template</vt:lpstr>
      <vt:lpstr>Microsoft Ignite 16/9 Black Template</vt:lpstr>
      <vt:lpstr>Microsoft Ignite</vt:lpstr>
      <vt:lpstr>Shapeshifter: A Power App and PCF Showcase</vt:lpstr>
      <vt:lpstr>Agenda</vt:lpstr>
      <vt:lpstr>Today’s Speakers</vt:lpstr>
      <vt:lpstr>PowerPoint Presentation</vt:lpstr>
      <vt:lpstr>The Story of ShapeShifter</vt:lpstr>
      <vt:lpstr>The Concepts</vt:lpstr>
      <vt:lpstr>Demo</vt:lpstr>
      <vt:lpstr>Recap</vt:lpstr>
      <vt:lpstr>Q &amp; A</vt:lpstr>
      <vt:lpstr>Helpful Links</vt:lpstr>
      <vt:lpstr>Closing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Key dates</dc:title>
  <dc:subject>Microsoft Ignite</dc:subject>
  <dc:creator>Brendon Colburn</dc:creator>
  <cp:keywords>Microsoft Ignite</cp:keywords>
  <dc:description/>
  <cp:lastModifiedBy>Brendon Colburn</cp:lastModifiedBy>
  <cp:revision>1</cp:revision>
  <dcterms:created xsi:type="dcterms:W3CDTF">2022-10-05T19:12:34Z</dcterms:created>
  <dcterms:modified xsi:type="dcterms:W3CDTF">2022-10-17T19:25:23Z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0x01010021134538D6999040BE65F27EF2CAFE3A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Order">
    <vt:r8>7125600</vt:r8>
  </property>
  <property fmtid="{D5CDD505-2E9C-101B-9397-08002B2CF9AE}" pid="19" name="xd_Signature">
    <vt:bool>false</vt:bool>
  </property>
  <property fmtid="{D5CDD505-2E9C-101B-9397-08002B2CF9AE}" pid="20" name="xd_ProgID">
    <vt:lpwstr/>
  </property>
  <property fmtid="{D5CDD505-2E9C-101B-9397-08002B2CF9AE}" pid="21" name="ComplianceAssetId">
    <vt:lpwstr/>
  </property>
  <property fmtid="{D5CDD505-2E9C-101B-9397-08002B2CF9AE}" pid="22" name="TemplateUrl">
    <vt:lpwstr/>
  </property>
  <property fmtid="{D5CDD505-2E9C-101B-9397-08002B2CF9AE}" pid="23" name="_ExtendedDescription">
    <vt:lpwstr/>
  </property>
  <property fmtid="{D5CDD505-2E9C-101B-9397-08002B2CF9AE}" pid="24" name="TriggerFlowInfo">
    <vt:lpwstr/>
  </property>
  <property fmtid="{D5CDD505-2E9C-101B-9397-08002B2CF9AE}" pid="25" name="MediaServiceImageTags">
    <vt:lpwstr/>
  </property>
</Properties>
</file>